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0" r:id="rId4"/>
    <p:sldId id="261" r:id="rId5"/>
    <p:sldId id="262" r:id="rId6"/>
    <p:sldId id="267" r:id="rId7"/>
    <p:sldId id="264" r:id="rId8"/>
    <p:sldId id="265" r:id="rId9"/>
    <p:sldId id="268" r:id="rId10"/>
    <p:sldId id="263" r:id="rId11"/>
    <p:sldId id="266" r:id="rId12"/>
    <p:sldId id="269" r:id="rId13"/>
    <p:sldId id="271" r:id="rId14"/>
    <p:sldId id="270" r:id="rId15"/>
    <p:sldId id="272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6C4"/>
    <a:srgbClr val="000419"/>
    <a:srgbClr val="030A34"/>
    <a:srgbClr val="000625"/>
    <a:srgbClr val="3C5397"/>
    <a:srgbClr val="3D5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861" autoAdjust="0"/>
  </p:normalViewPr>
  <p:slideViewPr>
    <p:cSldViewPr snapToGrid="0">
      <p:cViewPr varScale="1">
        <p:scale>
          <a:sx n="100" d="100"/>
          <a:sy n="100" d="100"/>
        </p:scale>
        <p:origin x="15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8B4B-B102-43C1-9D50-D7DC4798E5D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07DF-9B03-4C27-B1AC-E3CBD5C1F74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8B4B-B102-43C1-9D50-D7DC4798E5D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07DF-9B03-4C27-B1AC-E3CBD5C1F74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8B4B-B102-43C1-9D50-D7DC4798E5D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07DF-9B03-4C27-B1AC-E3CBD5C1F74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8B4B-B102-43C1-9D50-D7DC4798E5D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07DF-9B03-4C27-B1AC-E3CBD5C1F74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8B4B-B102-43C1-9D50-D7DC4798E5D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07DF-9B03-4C27-B1AC-E3CBD5C1F74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8B4B-B102-43C1-9D50-D7DC4798E5D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07DF-9B03-4C27-B1AC-E3CBD5C1F74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8B4B-B102-43C1-9D50-D7DC4798E5D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07DF-9B03-4C27-B1AC-E3CBD5C1F74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8B4B-B102-43C1-9D50-D7DC4798E5D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07DF-9B03-4C27-B1AC-E3CBD5C1F74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8B4B-B102-43C1-9D50-D7DC4798E5D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07DF-9B03-4C27-B1AC-E3CBD5C1F74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8B4B-B102-43C1-9D50-D7DC4798E5D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07DF-9B03-4C27-B1AC-E3CBD5C1F74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18B4B-B102-43C1-9D50-D7DC4798E5D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07DF-9B03-4C27-B1AC-E3CBD5C1F74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18B4B-B102-43C1-9D50-D7DC4798E5D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C07DF-9B03-4C27-B1AC-E3CBD5C1F74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0" y="0"/>
            <a:ext cx="12192000" cy="6858000"/>
            <a:chOff x="0" y="0"/>
            <a:chExt cx="13074432" cy="685800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486"/>
            <a:stretch>
              <a:fillRect/>
            </a:stretch>
          </p:blipFill>
          <p:spPr>
            <a:xfrm>
              <a:off x="0" y="0"/>
              <a:ext cx="10258596" cy="6858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36"/>
            <a:stretch>
              <a:fillRect/>
            </a:stretch>
          </p:blipFill>
          <p:spPr>
            <a:xfrm>
              <a:off x="10158414" y="0"/>
              <a:ext cx="2916018" cy="6858000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2362192" y="842365"/>
            <a:ext cx="862287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点亮心中的灯塔</a:t>
            </a:r>
          </a:p>
        </p:txBody>
      </p:sp>
      <p:sp>
        <p:nvSpPr>
          <p:cNvPr id="15" name="矩形 14"/>
          <p:cNvSpPr/>
          <p:nvPr/>
        </p:nvSpPr>
        <p:spPr>
          <a:xfrm>
            <a:off x="2418334" y="2633185"/>
            <a:ext cx="8510588" cy="1148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br>
              <a:rPr lang="en-US" altLang="zh-CN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1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The ideal is Stone, knock out the spark; The ideal is fire, lighting the extinguished light; Ideal is a lamp, illuminating the way of night travel; Ideal is the way, leading you to the dawn.</a:t>
            </a:r>
            <a:endParaRPr lang="zh-CN" alt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608156" y="2450217"/>
            <a:ext cx="8130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0" i="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lix Titling" panose="04060505060202020A04" pitchFamily="82" charset="0"/>
                <a:ea typeface="经典综艺体繁" panose="02010609000101010101" pitchFamily="49" charset="-122"/>
                <a:cs typeface="经典综艺体繁" panose="02010609000101010101" pitchFamily="49" charset="-122"/>
              </a:rPr>
              <a:t>Light up the lighthouse in your heart</a:t>
            </a:r>
            <a:endParaRPr lang="zh-CN" altLang="en-US" sz="24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elix Titling" panose="04060505060202020A04" pitchFamily="82" charset="0"/>
              <a:ea typeface="经典综艺体繁" panose="02010609000101010101" pitchFamily="49" charset="-122"/>
              <a:cs typeface="经典综艺体繁" panose="02010609000101010101" pitchFamily="49" charset="-122"/>
            </a:endParaRPr>
          </a:p>
        </p:txBody>
      </p:sp>
      <p:pic>
        <p:nvPicPr>
          <p:cNvPr id="2" name="简约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25955" y="220653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0" y="0"/>
            <a:ext cx="12192000" cy="6858000"/>
            <a:chOff x="0" y="0"/>
            <a:chExt cx="13074432" cy="685800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486"/>
            <a:stretch>
              <a:fillRect/>
            </a:stretch>
          </p:blipFill>
          <p:spPr>
            <a:xfrm>
              <a:off x="0" y="0"/>
              <a:ext cx="10258596" cy="6858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36"/>
            <a:stretch>
              <a:fillRect/>
            </a:stretch>
          </p:blipFill>
          <p:spPr>
            <a:xfrm>
              <a:off x="10158414" y="0"/>
              <a:ext cx="2916018" cy="6858000"/>
            </a:xfrm>
            <a:prstGeom prst="rect">
              <a:avLst/>
            </a:prstGeom>
          </p:spPr>
        </p:pic>
      </p:grpSp>
      <p:sp>
        <p:nvSpPr>
          <p:cNvPr id="10" name="雷锋PPT网www.lfppt.com"/>
          <p:cNvSpPr/>
          <p:nvPr/>
        </p:nvSpPr>
        <p:spPr>
          <a:xfrm>
            <a:off x="228600" y="242888"/>
            <a:ext cx="11730038" cy="64008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680532" y="790431"/>
            <a:ext cx="2941445" cy="80748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rgbClr val="C9C9C9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986724" y="5267291"/>
            <a:ext cx="1127004" cy="834974"/>
            <a:chOff x="2144682" y="3719890"/>
            <a:chExt cx="3280758" cy="2431526"/>
          </a:xfrm>
        </p:grpSpPr>
        <p:sp>
          <p:nvSpPr>
            <p:cNvPr id="26" name="矩形 25"/>
            <p:cNvSpPr/>
            <p:nvPr/>
          </p:nvSpPr>
          <p:spPr>
            <a:xfrm>
              <a:off x="2144683" y="5766405"/>
              <a:ext cx="2369260" cy="38501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平行四边形 26"/>
            <p:cNvSpPr/>
            <p:nvPr/>
          </p:nvSpPr>
          <p:spPr>
            <a:xfrm>
              <a:off x="2144682" y="3719890"/>
              <a:ext cx="3280758" cy="2046515"/>
            </a:xfrm>
            <a:prstGeom prst="parallelogram">
              <a:avLst>
                <a:gd name="adj" fmla="val 44592"/>
              </a:avLst>
            </a:prstGeom>
            <a:solidFill>
              <a:srgbClr val="E1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平行四边形 27"/>
            <p:cNvSpPr/>
            <p:nvPr/>
          </p:nvSpPr>
          <p:spPr>
            <a:xfrm rot="16200000" flipV="1">
              <a:off x="3753929" y="4479904"/>
              <a:ext cx="2431526" cy="911497"/>
            </a:xfrm>
            <a:prstGeom prst="parallelogram">
              <a:avLst>
                <a:gd name="adj" fmla="val 225115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800612" y="5503455"/>
            <a:ext cx="580925" cy="466600"/>
            <a:chOff x="3503326" y="4743148"/>
            <a:chExt cx="1094074" cy="879079"/>
          </a:xfrm>
        </p:grpSpPr>
        <p:sp>
          <p:nvSpPr>
            <p:cNvPr id="30" name="矩形 29"/>
            <p:cNvSpPr/>
            <p:nvPr/>
          </p:nvSpPr>
          <p:spPr>
            <a:xfrm>
              <a:off x="3503327" y="5373140"/>
              <a:ext cx="814673" cy="24908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平行四边形 30"/>
            <p:cNvSpPr/>
            <p:nvPr/>
          </p:nvSpPr>
          <p:spPr>
            <a:xfrm>
              <a:off x="3503326" y="4743148"/>
              <a:ext cx="1094074" cy="629991"/>
            </a:xfrm>
            <a:prstGeom prst="parallelogram">
              <a:avLst>
                <a:gd name="adj" fmla="val 44592"/>
              </a:avLst>
            </a:prstGeom>
            <a:solidFill>
              <a:srgbClr val="E1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任意多边形 13"/>
            <p:cNvSpPr/>
            <p:nvPr/>
          </p:nvSpPr>
          <p:spPr>
            <a:xfrm rot="16200000" flipV="1">
              <a:off x="4020418" y="5045244"/>
              <a:ext cx="874564" cy="279400"/>
            </a:xfrm>
            <a:custGeom>
              <a:avLst/>
              <a:gdLst>
                <a:gd name="connsiteX0" fmla="*/ 874564 w 874564"/>
                <a:gd name="connsiteY0" fmla="*/ 0 h 279400"/>
                <a:gd name="connsiteX1" fmla="*/ 628972 w 874564"/>
                <a:gd name="connsiteY1" fmla="*/ 0 h 279400"/>
                <a:gd name="connsiteX2" fmla="*/ 0 w 874564"/>
                <a:gd name="connsiteY2" fmla="*/ 279400 h 279400"/>
                <a:gd name="connsiteX3" fmla="*/ 245592 w 874564"/>
                <a:gd name="connsiteY3" fmla="*/ 27940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64" h="279400">
                  <a:moveTo>
                    <a:pt x="874564" y="0"/>
                  </a:moveTo>
                  <a:lnTo>
                    <a:pt x="628972" y="0"/>
                  </a:lnTo>
                  <a:lnTo>
                    <a:pt x="0" y="279400"/>
                  </a:lnTo>
                  <a:lnTo>
                    <a:pt x="245592" y="2794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233182" y="5370046"/>
            <a:ext cx="580925" cy="466600"/>
            <a:chOff x="3503326" y="4743148"/>
            <a:chExt cx="1094074" cy="879079"/>
          </a:xfrm>
        </p:grpSpPr>
        <p:sp>
          <p:nvSpPr>
            <p:cNvPr id="34" name="矩形 33"/>
            <p:cNvSpPr/>
            <p:nvPr/>
          </p:nvSpPr>
          <p:spPr>
            <a:xfrm>
              <a:off x="3503327" y="5373140"/>
              <a:ext cx="814673" cy="24908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平行四边形 34"/>
            <p:cNvSpPr/>
            <p:nvPr/>
          </p:nvSpPr>
          <p:spPr>
            <a:xfrm>
              <a:off x="3503326" y="4743148"/>
              <a:ext cx="1094074" cy="629991"/>
            </a:xfrm>
            <a:prstGeom prst="parallelogram">
              <a:avLst>
                <a:gd name="adj" fmla="val 44592"/>
              </a:avLst>
            </a:prstGeom>
            <a:solidFill>
              <a:srgbClr val="E1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任意多边形 17"/>
            <p:cNvSpPr/>
            <p:nvPr/>
          </p:nvSpPr>
          <p:spPr>
            <a:xfrm rot="16200000" flipV="1">
              <a:off x="4020418" y="5045244"/>
              <a:ext cx="874564" cy="279400"/>
            </a:xfrm>
            <a:custGeom>
              <a:avLst/>
              <a:gdLst>
                <a:gd name="connsiteX0" fmla="*/ 874564 w 874564"/>
                <a:gd name="connsiteY0" fmla="*/ 0 h 279400"/>
                <a:gd name="connsiteX1" fmla="*/ 628972 w 874564"/>
                <a:gd name="connsiteY1" fmla="*/ 0 h 279400"/>
                <a:gd name="connsiteX2" fmla="*/ 0 w 874564"/>
                <a:gd name="connsiteY2" fmla="*/ 279400 h 279400"/>
                <a:gd name="connsiteX3" fmla="*/ 245592 w 874564"/>
                <a:gd name="connsiteY3" fmla="*/ 27940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64" h="279400">
                  <a:moveTo>
                    <a:pt x="874564" y="0"/>
                  </a:moveTo>
                  <a:lnTo>
                    <a:pt x="628972" y="0"/>
                  </a:lnTo>
                  <a:lnTo>
                    <a:pt x="0" y="279400"/>
                  </a:lnTo>
                  <a:lnTo>
                    <a:pt x="245592" y="2794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702045" y="5236636"/>
            <a:ext cx="580925" cy="466600"/>
            <a:chOff x="3503326" y="4743148"/>
            <a:chExt cx="1094074" cy="879079"/>
          </a:xfrm>
        </p:grpSpPr>
        <p:sp>
          <p:nvSpPr>
            <p:cNvPr id="38" name="矩形 37"/>
            <p:cNvSpPr/>
            <p:nvPr/>
          </p:nvSpPr>
          <p:spPr>
            <a:xfrm>
              <a:off x="3503327" y="5373140"/>
              <a:ext cx="814673" cy="24908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平行四边形 38"/>
            <p:cNvSpPr/>
            <p:nvPr/>
          </p:nvSpPr>
          <p:spPr>
            <a:xfrm>
              <a:off x="3503326" y="4743148"/>
              <a:ext cx="1094074" cy="629991"/>
            </a:xfrm>
            <a:prstGeom prst="parallelogram">
              <a:avLst>
                <a:gd name="adj" fmla="val 44592"/>
              </a:avLst>
            </a:prstGeom>
            <a:solidFill>
              <a:srgbClr val="E1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任意多边形 25"/>
            <p:cNvSpPr/>
            <p:nvPr/>
          </p:nvSpPr>
          <p:spPr>
            <a:xfrm rot="16200000" flipV="1">
              <a:off x="4020418" y="5045244"/>
              <a:ext cx="874564" cy="279400"/>
            </a:xfrm>
            <a:custGeom>
              <a:avLst/>
              <a:gdLst>
                <a:gd name="connsiteX0" fmla="*/ 874564 w 874564"/>
                <a:gd name="connsiteY0" fmla="*/ 0 h 279400"/>
                <a:gd name="connsiteX1" fmla="*/ 628972 w 874564"/>
                <a:gd name="connsiteY1" fmla="*/ 0 h 279400"/>
                <a:gd name="connsiteX2" fmla="*/ 0 w 874564"/>
                <a:gd name="connsiteY2" fmla="*/ 279400 h 279400"/>
                <a:gd name="connsiteX3" fmla="*/ 245592 w 874564"/>
                <a:gd name="connsiteY3" fmla="*/ 27940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64" h="279400">
                  <a:moveTo>
                    <a:pt x="874564" y="0"/>
                  </a:moveTo>
                  <a:lnTo>
                    <a:pt x="628972" y="0"/>
                  </a:lnTo>
                  <a:lnTo>
                    <a:pt x="0" y="279400"/>
                  </a:lnTo>
                  <a:lnTo>
                    <a:pt x="245592" y="2794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134615" y="5103228"/>
            <a:ext cx="580925" cy="466600"/>
            <a:chOff x="3503326" y="4743148"/>
            <a:chExt cx="1094074" cy="879079"/>
          </a:xfrm>
        </p:grpSpPr>
        <p:sp>
          <p:nvSpPr>
            <p:cNvPr id="42" name="矩形 41"/>
            <p:cNvSpPr/>
            <p:nvPr/>
          </p:nvSpPr>
          <p:spPr>
            <a:xfrm>
              <a:off x="3503327" y="5373140"/>
              <a:ext cx="814673" cy="24908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平行四边形 42"/>
            <p:cNvSpPr/>
            <p:nvPr/>
          </p:nvSpPr>
          <p:spPr>
            <a:xfrm>
              <a:off x="3503326" y="4743148"/>
              <a:ext cx="1094074" cy="629991"/>
            </a:xfrm>
            <a:prstGeom prst="parallelogram">
              <a:avLst>
                <a:gd name="adj" fmla="val 44592"/>
              </a:avLst>
            </a:prstGeom>
            <a:solidFill>
              <a:srgbClr val="E1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任意多边形 29"/>
            <p:cNvSpPr/>
            <p:nvPr/>
          </p:nvSpPr>
          <p:spPr>
            <a:xfrm rot="16200000" flipV="1">
              <a:off x="4020418" y="5045244"/>
              <a:ext cx="874564" cy="279400"/>
            </a:xfrm>
            <a:custGeom>
              <a:avLst/>
              <a:gdLst>
                <a:gd name="connsiteX0" fmla="*/ 874564 w 874564"/>
                <a:gd name="connsiteY0" fmla="*/ 0 h 279400"/>
                <a:gd name="connsiteX1" fmla="*/ 628972 w 874564"/>
                <a:gd name="connsiteY1" fmla="*/ 0 h 279400"/>
                <a:gd name="connsiteX2" fmla="*/ 0 w 874564"/>
                <a:gd name="connsiteY2" fmla="*/ 279400 h 279400"/>
                <a:gd name="connsiteX3" fmla="*/ 245592 w 874564"/>
                <a:gd name="connsiteY3" fmla="*/ 27940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64" h="279400">
                  <a:moveTo>
                    <a:pt x="874564" y="0"/>
                  </a:moveTo>
                  <a:lnTo>
                    <a:pt x="628972" y="0"/>
                  </a:lnTo>
                  <a:lnTo>
                    <a:pt x="0" y="279400"/>
                  </a:lnTo>
                  <a:lnTo>
                    <a:pt x="245592" y="2794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567360" y="4601446"/>
            <a:ext cx="1127004" cy="834974"/>
            <a:chOff x="2144682" y="3719890"/>
            <a:chExt cx="3280758" cy="2431526"/>
          </a:xfrm>
        </p:grpSpPr>
        <p:sp>
          <p:nvSpPr>
            <p:cNvPr id="46" name="矩形 45"/>
            <p:cNvSpPr/>
            <p:nvPr/>
          </p:nvSpPr>
          <p:spPr>
            <a:xfrm>
              <a:off x="2144683" y="5766405"/>
              <a:ext cx="2369260" cy="38501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2144682" y="3719890"/>
              <a:ext cx="3280758" cy="2046515"/>
            </a:xfrm>
            <a:prstGeom prst="parallelogram">
              <a:avLst>
                <a:gd name="adj" fmla="val 44592"/>
              </a:avLst>
            </a:prstGeom>
            <a:solidFill>
              <a:srgbClr val="E1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8" name="平行四边形 47"/>
            <p:cNvSpPr/>
            <p:nvPr/>
          </p:nvSpPr>
          <p:spPr>
            <a:xfrm rot="16200000" flipV="1">
              <a:off x="3753929" y="4479904"/>
              <a:ext cx="2431526" cy="911497"/>
            </a:xfrm>
            <a:prstGeom prst="parallelogram">
              <a:avLst>
                <a:gd name="adj" fmla="val 225115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297279" y="4468037"/>
            <a:ext cx="580925" cy="466600"/>
            <a:chOff x="3503326" y="4743148"/>
            <a:chExt cx="1094074" cy="879079"/>
          </a:xfrm>
        </p:grpSpPr>
        <p:sp>
          <p:nvSpPr>
            <p:cNvPr id="50" name="矩形 49"/>
            <p:cNvSpPr/>
            <p:nvPr/>
          </p:nvSpPr>
          <p:spPr>
            <a:xfrm>
              <a:off x="3503327" y="5373140"/>
              <a:ext cx="814673" cy="2490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平行四边形 50"/>
            <p:cNvSpPr/>
            <p:nvPr/>
          </p:nvSpPr>
          <p:spPr>
            <a:xfrm>
              <a:off x="3503326" y="4743148"/>
              <a:ext cx="1094074" cy="629991"/>
            </a:xfrm>
            <a:prstGeom prst="parallelogram">
              <a:avLst>
                <a:gd name="adj" fmla="val 44592"/>
              </a:avLst>
            </a:prstGeom>
            <a:solidFill>
              <a:srgbClr val="E1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" name="任意多边形 37"/>
            <p:cNvSpPr/>
            <p:nvPr/>
          </p:nvSpPr>
          <p:spPr>
            <a:xfrm rot="16200000" flipV="1">
              <a:off x="4020418" y="5045244"/>
              <a:ext cx="874564" cy="279400"/>
            </a:xfrm>
            <a:custGeom>
              <a:avLst/>
              <a:gdLst>
                <a:gd name="connsiteX0" fmla="*/ 874564 w 874564"/>
                <a:gd name="connsiteY0" fmla="*/ 0 h 279400"/>
                <a:gd name="connsiteX1" fmla="*/ 628972 w 874564"/>
                <a:gd name="connsiteY1" fmla="*/ 0 h 279400"/>
                <a:gd name="connsiteX2" fmla="*/ 0 w 874564"/>
                <a:gd name="connsiteY2" fmla="*/ 279400 h 279400"/>
                <a:gd name="connsiteX3" fmla="*/ 245592 w 874564"/>
                <a:gd name="connsiteY3" fmla="*/ 27940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64" h="279400">
                  <a:moveTo>
                    <a:pt x="874564" y="0"/>
                  </a:moveTo>
                  <a:lnTo>
                    <a:pt x="628972" y="0"/>
                  </a:lnTo>
                  <a:lnTo>
                    <a:pt x="0" y="279400"/>
                  </a:lnTo>
                  <a:lnTo>
                    <a:pt x="245592" y="2794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864709" y="4339303"/>
            <a:ext cx="580925" cy="466600"/>
            <a:chOff x="3503326" y="4743148"/>
            <a:chExt cx="1094074" cy="879079"/>
          </a:xfrm>
        </p:grpSpPr>
        <p:sp>
          <p:nvSpPr>
            <p:cNvPr id="54" name="矩形 53"/>
            <p:cNvSpPr/>
            <p:nvPr/>
          </p:nvSpPr>
          <p:spPr>
            <a:xfrm>
              <a:off x="3503327" y="5373140"/>
              <a:ext cx="814673" cy="2490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5" name="平行四边形 54"/>
            <p:cNvSpPr/>
            <p:nvPr/>
          </p:nvSpPr>
          <p:spPr>
            <a:xfrm>
              <a:off x="3503326" y="4743148"/>
              <a:ext cx="1094074" cy="629991"/>
            </a:xfrm>
            <a:prstGeom prst="parallelogram">
              <a:avLst>
                <a:gd name="adj" fmla="val 44592"/>
              </a:avLst>
            </a:prstGeom>
            <a:solidFill>
              <a:srgbClr val="E1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6" name="任意多边形 41"/>
            <p:cNvSpPr/>
            <p:nvPr/>
          </p:nvSpPr>
          <p:spPr>
            <a:xfrm rot="16200000" flipV="1">
              <a:off x="4020418" y="5045244"/>
              <a:ext cx="874564" cy="279400"/>
            </a:xfrm>
            <a:custGeom>
              <a:avLst/>
              <a:gdLst>
                <a:gd name="connsiteX0" fmla="*/ 874564 w 874564"/>
                <a:gd name="connsiteY0" fmla="*/ 0 h 279400"/>
                <a:gd name="connsiteX1" fmla="*/ 628972 w 874564"/>
                <a:gd name="connsiteY1" fmla="*/ 0 h 279400"/>
                <a:gd name="connsiteX2" fmla="*/ 0 w 874564"/>
                <a:gd name="connsiteY2" fmla="*/ 279400 h 279400"/>
                <a:gd name="connsiteX3" fmla="*/ 245592 w 874564"/>
                <a:gd name="connsiteY3" fmla="*/ 27940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64" h="279400">
                  <a:moveTo>
                    <a:pt x="874564" y="0"/>
                  </a:moveTo>
                  <a:lnTo>
                    <a:pt x="628972" y="0"/>
                  </a:lnTo>
                  <a:lnTo>
                    <a:pt x="0" y="279400"/>
                  </a:lnTo>
                  <a:lnTo>
                    <a:pt x="245592" y="2794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432215" y="4208422"/>
            <a:ext cx="580925" cy="466600"/>
            <a:chOff x="3503326" y="4743148"/>
            <a:chExt cx="1094074" cy="879079"/>
          </a:xfrm>
        </p:grpSpPr>
        <p:sp>
          <p:nvSpPr>
            <p:cNvPr id="64" name="矩形 63"/>
            <p:cNvSpPr/>
            <p:nvPr/>
          </p:nvSpPr>
          <p:spPr>
            <a:xfrm>
              <a:off x="3503327" y="5373140"/>
              <a:ext cx="814673" cy="2490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65" name="平行四边形 64"/>
            <p:cNvSpPr/>
            <p:nvPr/>
          </p:nvSpPr>
          <p:spPr>
            <a:xfrm>
              <a:off x="3503326" y="4743148"/>
              <a:ext cx="1094074" cy="629991"/>
            </a:xfrm>
            <a:prstGeom prst="parallelogram">
              <a:avLst>
                <a:gd name="adj" fmla="val 44592"/>
              </a:avLst>
            </a:prstGeom>
            <a:solidFill>
              <a:srgbClr val="E1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6" name="任意多边形 45"/>
            <p:cNvSpPr/>
            <p:nvPr/>
          </p:nvSpPr>
          <p:spPr>
            <a:xfrm rot="16200000" flipV="1">
              <a:off x="4020418" y="5045244"/>
              <a:ext cx="874564" cy="279400"/>
            </a:xfrm>
            <a:custGeom>
              <a:avLst/>
              <a:gdLst>
                <a:gd name="connsiteX0" fmla="*/ 874564 w 874564"/>
                <a:gd name="connsiteY0" fmla="*/ 0 h 279400"/>
                <a:gd name="connsiteX1" fmla="*/ 628972 w 874564"/>
                <a:gd name="connsiteY1" fmla="*/ 0 h 279400"/>
                <a:gd name="connsiteX2" fmla="*/ 0 w 874564"/>
                <a:gd name="connsiteY2" fmla="*/ 279400 h 279400"/>
                <a:gd name="connsiteX3" fmla="*/ 245592 w 874564"/>
                <a:gd name="connsiteY3" fmla="*/ 27940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64" h="279400">
                  <a:moveTo>
                    <a:pt x="874564" y="0"/>
                  </a:moveTo>
                  <a:lnTo>
                    <a:pt x="628972" y="0"/>
                  </a:lnTo>
                  <a:lnTo>
                    <a:pt x="0" y="279400"/>
                  </a:lnTo>
                  <a:lnTo>
                    <a:pt x="245592" y="2794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998340" y="4077541"/>
            <a:ext cx="580925" cy="466600"/>
            <a:chOff x="3503326" y="4743148"/>
            <a:chExt cx="1094074" cy="879079"/>
          </a:xfrm>
        </p:grpSpPr>
        <p:sp>
          <p:nvSpPr>
            <p:cNvPr id="68" name="矩形 67"/>
            <p:cNvSpPr/>
            <p:nvPr/>
          </p:nvSpPr>
          <p:spPr>
            <a:xfrm>
              <a:off x="3503327" y="5373140"/>
              <a:ext cx="814673" cy="24908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平行四边形 68"/>
            <p:cNvSpPr/>
            <p:nvPr/>
          </p:nvSpPr>
          <p:spPr>
            <a:xfrm>
              <a:off x="3503326" y="4743148"/>
              <a:ext cx="1094074" cy="629991"/>
            </a:xfrm>
            <a:prstGeom prst="parallelogram">
              <a:avLst>
                <a:gd name="adj" fmla="val 44592"/>
              </a:avLst>
            </a:prstGeom>
            <a:solidFill>
              <a:srgbClr val="E1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0" name="任意多边形 49"/>
            <p:cNvSpPr/>
            <p:nvPr/>
          </p:nvSpPr>
          <p:spPr>
            <a:xfrm rot="16200000" flipV="1">
              <a:off x="4020418" y="5045244"/>
              <a:ext cx="874564" cy="279400"/>
            </a:xfrm>
            <a:custGeom>
              <a:avLst/>
              <a:gdLst>
                <a:gd name="connsiteX0" fmla="*/ 874564 w 874564"/>
                <a:gd name="connsiteY0" fmla="*/ 0 h 279400"/>
                <a:gd name="connsiteX1" fmla="*/ 628972 w 874564"/>
                <a:gd name="connsiteY1" fmla="*/ 0 h 279400"/>
                <a:gd name="connsiteX2" fmla="*/ 0 w 874564"/>
                <a:gd name="connsiteY2" fmla="*/ 279400 h 279400"/>
                <a:gd name="connsiteX3" fmla="*/ 245592 w 874564"/>
                <a:gd name="connsiteY3" fmla="*/ 27940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64" h="279400">
                  <a:moveTo>
                    <a:pt x="874564" y="0"/>
                  </a:moveTo>
                  <a:lnTo>
                    <a:pt x="628972" y="0"/>
                  </a:lnTo>
                  <a:lnTo>
                    <a:pt x="0" y="279400"/>
                  </a:lnTo>
                  <a:lnTo>
                    <a:pt x="245592" y="2794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4186598" y="3586670"/>
            <a:ext cx="1127004" cy="834974"/>
            <a:chOff x="2144682" y="3719890"/>
            <a:chExt cx="3280758" cy="2431526"/>
          </a:xfrm>
        </p:grpSpPr>
        <p:sp>
          <p:nvSpPr>
            <p:cNvPr id="72" name="矩形 71"/>
            <p:cNvSpPr/>
            <p:nvPr/>
          </p:nvSpPr>
          <p:spPr>
            <a:xfrm>
              <a:off x="2144683" y="5766405"/>
              <a:ext cx="2369260" cy="38501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3" name="平行四边形 72"/>
            <p:cNvSpPr/>
            <p:nvPr/>
          </p:nvSpPr>
          <p:spPr>
            <a:xfrm>
              <a:off x="2144682" y="3719890"/>
              <a:ext cx="3280758" cy="2046515"/>
            </a:xfrm>
            <a:prstGeom prst="parallelogram">
              <a:avLst>
                <a:gd name="adj" fmla="val 44592"/>
              </a:avLst>
            </a:prstGeom>
            <a:solidFill>
              <a:srgbClr val="E1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4" name="平行四边形 73"/>
            <p:cNvSpPr/>
            <p:nvPr/>
          </p:nvSpPr>
          <p:spPr>
            <a:xfrm rot="16200000" flipV="1">
              <a:off x="3753929" y="4479904"/>
              <a:ext cx="2431526" cy="911497"/>
            </a:xfrm>
            <a:prstGeom prst="parallelogram">
              <a:avLst>
                <a:gd name="adj" fmla="val 225115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5156809" y="3467190"/>
            <a:ext cx="580925" cy="466600"/>
            <a:chOff x="3503326" y="4743148"/>
            <a:chExt cx="1094074" cy="879079"/>
          </a:xfrm>
        </p:grpSpPr>
        <p:sp>
          <p:nvSpPr>
            <p:cNvPr id="76" name="矩形 75"/>
            <p:cNvSpPr/>
            <p:nvPr/>
          </p:nvSpPr>
          <p:spPr>
            <a:xfrm>
              <a:off x="3503327" y="5373140"/>
              <a:ext cx="814673" cy="24908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77" name="平行四边形 76"/>
            <p:cNvSpPr/>
            <p:nvPr/>
          </p:nvSpPr>
          <p:spPr>
            <a:xfrm>
              <a:off x="3503326" y="4743148"/>
              <a:ext cx="1094074" cy="629991"/>
            </a:xfrm>
            <a:prstGeom prst="parallelogram">
              <a:avLst>
                <a:gd name="adj" fmla="val 44592"/>
              </a:avLst>
            </a:prstGeom>
            <a:solidFill>
              <a:srgbClr val="E1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8" name="任意多边形 57"/>
            <p:cNvSpPr/>
            <p:nvPr/>
          </p:nvSpPr>
          <p:spPr>
            <a:xfrm rot="16200000" flipV="1">
              <a:off x="4020418" y="5045244"/>
              <a:ext cx="874564" cy="279400"/>
            </a:xfrm>
            <a:custGeom>
              <a:avLst/>
              <a:gdLst>
                <a:gd name="connsiteX0" fmla="*/ 874564 w 874564"/>
                <a:gd name="connsiteY0" fmla="*/ 0 h 279400"/>
                <a:gd name="connsiteX1" fmla="*/ 628972 w 874564"/>
                <a:gd name="connsiteY1" fmla="*/ 0 h 279400"/>
                <a:gd name="connsiteX2" fmla="*/ 0 w 874564"/>
                <a:gd name="connsiteY2" fmla="*/ 279400 h 279400"/>
                <a:gd name="connsiteX3" fmla="*/ 245592 w 874564"/>
                <a:gd name="connsiteY3" fmla="*/ 27940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64" h="279400">
                  <a:moveTo>
                    <a:pt x="874564" y="0"/>
                  </a:moveTo>
                  <a:lnTo>
                    <a:pt x="628972" y="0"/>
                  </a:lnTo>
                  <a:lnTo>
                    <a:pt x="0" y="279400"/>
                  </a:lnTo>
                  <a:lnTo>
                    <a:pt x="245592" y="2794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5589380" y="3333781"/>
            <a:ext cx="580925" cy="466600"/>
            <a:chOff x="3503326" y="4743148"/>
            <a:chExt cx="1094074" cy="879079"/>
          </a:xfrm>
        </p:grpSpPr>
        <p:sp>
          <p:nvSpPr>
            <p:cNvPr id="80" name="矩形 79"/>
            <p:cNvSpPr/>
            <p:nvPr/>
          </p:nvSpPr>
          <p:spPr>
            <a:xfrm>
              <a:off x="3503327" y="5373140"/>
              <a:ext cx="814673" cy="24908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1" name="平行四边形 80"/>
            <p:cNvSpPr/>
            <p:nvPr/>
          </p:nvSpPr>
          <p:spPr>
            <a:xfrm>
              <a:off x="3503326" y="4743148"/>
              <a:ext cx="1094074" cy="629991"/>
            </a:xfrm>
            <a:prstGeom prst="parallelogram">
              <a:avLst>
                <a:gd name="adj" fmla="val 44592"/>
              </a:avLst>
            </a:prstGeom>
            <a:solidFill>
              <a:srgbClr val="E1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8" name="任意多边形 61"/>
            <p:cNvSpPr/>
            <p:nvPr/>
          </p:nvSpPr>
          <p:spPr>
            <a:xfrm rot="16200000" flipV="1">
              <a:off x="4020418" y="5045244"/>
              <a:ext cx="874564" cy="279400"/>
            </a:xfrm>
            <a:custGeom>
              <a:avLst/>
              <a:gdLst>
                <a:gd name="connsiteX0" fmla="*/ 874564 w 874564"/>
                <a:gd name="connsiteY0" fmla="*/ 0 h 279400"/>
                <a:gd name="connsiteX1" fmla="*/ 628972 w 874564"/>
                <a:gd name="connsiteY1" fmla="*/ 0 h 279400"/>
                <a:gd name="connsiteX2" fmla="*/ 0 w 874564"/>
                <a:gd name="connsiteY2" fmla="*/ 279400 h 279400"/>
                <a:gd name="connsiteX3" fmla="*/ 245592 w 874564"/>
                <a:gd name="connsiteY3" fmla="*/ 27940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64" h="279400">
                  <a:moveTo>
                    <a:pt x="874564" y="0"/>
                  </a:moveTo>
                  <a:lnTo>
                    <a:pt x="628972" y="0"/>
                  </a:lnTo>
                  <a:lnTo>
                    <a:pt x="0" y="279400"/>
                  </a:lnTo>
                  <a:lnTo>
                    <a:pt x="245592" y="2794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6023656" y="3207288"/>
            <a:ext cx="580925" cy="466600"/>
            <a:chOff x="3503326" y="4743148"/>
            <a:chExt cx="1094074" cy="879079"/>
          </a:xfrm>
        </p:grpSpPr>
        <p:sp>
          <p:nvSpPr>
            <p:cNvPr id="90" name="矩形 89"/>
            <p:cNvSpPr/>
            <p:nvPr/>
          </p:nvSpPr>
          <p:spPr>
            <a:xfrm>
              <a:off x="3503327" y="5373140"/>
              <a:ext cx="814673" cy="24908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1" name="平行四边形 90"/>
            <p:cNvSpPr/>
            <p:nvPr/>
          </p:nvSpPr>
          <p:spPr>
            <a:xfrm>
              <a:off x="3503326" y="4743148"/>
              <a:ext cx="1094074" cy="629991"/>
            </a:xfrm>
            <a:prstGeom prst="parallelogram">
              <a:avLst>
                <a:gd name="adj" fmla="val 44592"/>
              </a:avLst>
            </a:prstGeom>
            <a:solidFill>
              <a:srgbClr val="E1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2" name="任意多边形 65"/>
            <p:cNvSpPr/>
            <p:nvPr/>
          </p:nvSpPr>
          <p:spPr>
            <a:xfrm rot="16200000" flipV="1">
              <a:off x="4020418" y="5045244"/>
              <a:ext cx="874564" cy="279400"/>
            </a:xfrm>
            <a:custGeom>
              <a:avLst/>
              <a:gdLst>
                <a:gd name="connsiteX0" fmla="*/ 874564 w 874564"/>
                <a:gd name="connsiteY0" fmla="*/ 0 h 279400"/>
                <a:gd name="connsiteX1" fmla="*/ 628972 w 874564"/>
                <a:gd name="connsiteY1" fmla="*/ 0 h 279400"/>
                <a:gd name="connsiteX2" fmla="*/ 0 w 874564"/>
                <a:gd name="connsiteY2" fmla="*/ 279400 h 279400"/>
                <a:gd name="connsiteX3" fmla="*/ 245592 w 874564"/>
                <a:gd name="connsiteY3" fmla="*/ 27940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64" h="279400">
                  <a:moveTo>
                    <a:pt x="874564" y="0"/>
                  </a:moveTo>
                  <a:lnTo>
                    <a:pt x="628972" y="0"/>
                  </a:lnTo>
                  <a:lnTo>
                    <a:pt x="0" y="279400"/>
                  </a:lnTo>
                  <a:lnTo>
                    <a:pt x="245592" y="2794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6456227" y="3073879"/>
            <a:ext cx="580925" cy="466600"/>
            <a:chOff x="3503326" y="4743148"/>
            <a:chExt cx="1094074" cy="879079"/>
          </a:xfrm>
        </p:grpSpPr>
        <p:sp>
          <p:nvSpPr>
            <p:cNvPr id="94" name="矩形 93"/>
            <p:cNvSpPr/>
            <p:nvPr/>
          </p:nvSpPr>
          <p:spPr>
            <a:xfrm>
              <a:off x="3503327" y="5373140"/>
              <a:ext cx="814673" cy="24908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95" name="平行四边形 94"/>
            <p:cNvSpPr/>
            <p:nvPr/>
          </p:nvSpPr>
          <p:spPr>
            <a:xfrm>
              <a:off x="3503326" y="4743148"/>
              <a:ext cx="1094074" cy="629991"/>
            </a:xfrm>
            <a:prstGeom prst="parallelogram">
              <a:avLst>
                <a:gd name="adj" fmla="val 44592"/>
              </a:avLst>
            </a:prstGeom>
            <a:solidFill>
              <a:srgbClr val="E1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6" name="任意多边形 69"/>
            <p:cNvSpPr/>
            <p:nvPr/>
          </p:nvSpPr>
          <p:spPr>
            <a:xfrm rot="16200000" flipV="1">
              <a:off x="4020418" y="5045244"/>
              <a:ext cx="874564" cy="279400"/>
            </a:xfrm>
            <a:custGeom>
              <a:avLst/>
              <a:gdLst>
                <a:gd name="connsiteX0" fmla="*/ 874564 w 874564"/>
                <a:gd name="connsiteY0" fmla="*/ 0 h 279400"/>
                <a:gd name="connsiteX1" fmla="*/ 628972 w 874564"/>
                <a:gd name="connsiteY1" fmla="*/ 0 h 279400"/>
                <a:gd name="connsiteX2" fmla="*/ 0 w 874564"/>
                <a:gd name="connsiteY2" fmla="*/ 279400 h 279400"/>
                <a:gd name="connsiteX3" fmla="*/ 245592 w 874564"/>
                <a:gd name="connsiteY3" fmla="*/ 27940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64" h="279400">
                  <a:moveTo>
                    <a:pt x="874564" y="0"/>
                  </a:moveTo>
                  <a:lnTo>
                    <a:pt x="628972" y="0"/>
                  </a:lnTo>
                  <a:lnTo>
                    <a:pt x="0" y="279400"/>
                  </a:lnTo>
                  <a:lnTo>
                    <a:pt x="245592" y="2794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6888972" y="2572096"/>
            <a:ext cx="1127004" cy="834974"/>
            <a:chOff x="2144682" y="3719890"/>
            <a:chExt cx="3280758" cy="2431526"/>
          </a:xfrm>
        </p:grpSpPr>
        <p:sp>
          <p:nvSpPr>
            <p:cNvPr id="98" name="矩形 97"/>
            <p:cNvSpPr/>
            <p:nvPr/>
          </p:nvSpPr>
          <p:spPr>
            <a:xfrm>
              <a:off x="2144683" y="5766405"/>
              <a:ext cx="2369260" cy="38501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99" name="平行四边形 98"/>
            <p:cNvSpPr/>
            <p:nvPr/>
          </p:nvSpPr>
          <p:spPr>
            <a:xfrm>
              <a:off x="2144682" y="3719890"/>
              <a:ext cx="3280758" cy="2046515"/>
            </a:xfrm>
            <a:prstGeom prst="parallelogram">
              <a:avLst>
                <a:gd name="adj" fmla="val 44592"/>
              </a:avLst>
            </a:prstGeom>
            <a:solidFill>
              <a:srgbClr val="E1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0" name="平行四边形 99"/>
            <p:cNvSpPr/>
            <p:nvPr/>
          </p:nvSpPr>
          <p:spPr>
            <a:xfrm rot="16200000" flipV="1">
              <a:off x="3753929" y="4479904"/>
              <a:ext cx="2431526" cy="911497"/>
            </a:xfrm>
            <a:prstGeom prst="parallelogram">
              <a:avLst>
                <a:gd name="adj" fmla="val 225115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6618565" y="2435942"/>
            <a:ext cx="580925" cy="466600"/>
            <a:chOff x="3503326" y="4743148"/>
            <a:chExt cx="1094074" cy="879079"/>
          </a:xfrm>
        </p:grpSpPr>
        <p:sp>
          <p:nvSpPr>
            <p:cNvPr id="103" name="矩形 102"/>
            <p:cNvSpPr/>
            <p:nvPr/>
          </p:nvSpPr>
          <p:spPr>
            <a:xfrm>
              <a:off x="3503327" y="5373140"/>
              <a:ext cx="814673" cy="24908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07" name="平行四边形 106"/>
            <p:cNvSpPr/>
            <p:nvPr/>
          </p:nvSpPr>
          <p:spPr>
            <a:xfrm>
              <a:off x="3503326" y="4743148"/>
              <a:ext cx="1094074" cy="629991"/>
            </a:xfrm>
            <a:prstGeom prst="parallelogram">
              <a:avLst>
                <a:gd name="adj" fmla="val 44592"/>
              </a:avLst>
            </a:prstGeom>
            <a:solidFill>
              <a:srgbClr val="E1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8" name="任意多边形 78"/>
            <p:cNvSpPr/>
            <p:nvPr/>
          </p:nvSpPr>
          <p:spPr>
            <a:xfrm rot="16200000" flipV="1">
              <a:off x="4020418" y="5045244"/>
              <a:ext cx="874564" cy="279400"/>
            </a:xfrm>
            <a:custGeom>
              <a:avLst/>
              <a:gdLst>
                <a:gd name="connsiteX0" fmla="*/ 874564 w 874564"/>
                <a:gd name="connsiteY0" fmla="*/ 0 h 279400"/>
                <a:gd name="connsiteX1" fmla="*/ 628972 w 874564"/>
                <a:gd name="connsiteY1" fmla="*/ 0 h 279400"/>
                <a:gd name="connsiteX2" fmla="*/ 0 w 874564"/>
                <a:gd name="connsiteY2" fmla="*/ 279400 h 279400"/>
                <a:gd name="connsiteX3" fmla="*/ 245592 w 874564"/>
                <a:gd name="connsiteY3" fmla="*/ 27940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64" h="279400">
                  <a:moveTo>
                    <a:pt x="874564" y="0"/>
                  </a:moveTo>
                  <a:lnTo>
                    <a:pt x="628972" y="0"/>
                  </a:lnTo>
                  <a:lnTo>
                    <a:pt x="0" y="279400"/>
                  </a:lnTo>
                  <a:lnTo>
                    <a:pt x="245592" y="2794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6185995" y="2307206"/>
            <a:ext cx="580925" cy="466600"/>
            <a:chOff x="3503326" y="4743148"/>
            <a:chExt cx="1094074" cy="879079"/>
          </a:xfrm>
        </p:grpSpPr>
        <p:sp>
          <p:nvSpPr>
            <p:cNvPr id="110" name="矩形 109"/>
            <p:cNvSpPr/>
            <p:nvPr/>
          </p:nvSpPr>
          <p:spPr>
            <a:xfrm>
              <a:off x="3503327" y="5373140"/>
              <a:ext cx="814673" cy="24908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11" name="平行四边形 110"/>
            <p:cNvSpPr/>
            <p:nvPr/>
          </p:nvSpPr>
          <p:spPr>
            <a:xfrm>
              <a:off x="3503326" y="4743148"/>
              <a:ext cx="1094074" cy="629991"/>
            </a:xfrm>
            <a:prstGeom prst="parallelogram">
              <a:avLst>
                <a:gd name="adj" fmla="val 44592"/>
              </a:avLst>
            </a:prstGeom>
            <a:solidFill>
              <a:srgbClr val="E1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2" name="任意多边形 82"/>
            <p:cNvSpPr/>
            <p:nvPr/>
          </p:nvSpPr>
          <p:spPr>
            <a:xfrm rot="16200000" flipV="1">
              <a:off x="4020418" y="5045244"/>
              <a:ext cx="874564" cy="279400"/>
            </a:xfrm>
            <a:custGeom>
              <a:avLst/>
              <a:gdLst>
                <a:gd name="connsiteX0" fmla="*/ 874564 w 874564"/>
                <a:gd name="connsiteY0" fmla="*/ 0 h 279400"/>
                <a:gd name="connsiteX1" fmla="*/ 628972 w 874564"/>
                <a:gd name="connsiteY1" fmla="*/ 0 h 279400"/>
                <a:gd name="connsiteX2" fmla="*/ 0 w 874564"/>
                <a:gd name="connsiteY2" fmla="*/ 279400 h 279400"/>
                <a:gd name="connsiteX3" fmla="*/ 245592 w 874564"/>
                <a:gd name="connsiteY3" fmla="*/ 27940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64" h="279400">
                  <a:moveTo>
                    <a:pt x="874564" y="0"/>
                  </a:moveTo>
                  <a:lnTo>
                    <a:pt x="628972" y="0"/>
                  </a:lnTo>
                  <a:lnTo>
                    <a:pt x="0" y="279400"/>
                  </a:lnTo>
                  <a:lnTo>
                    <a:pt x="245592" y="2794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5753501" y="2176326"/>
            <a:ext cx="580925" cy="466600"/>
            <a:chOff x="3503326" y="4743148"/>
            <a:chExt cx="1094074" cy="879079"/>
          </a:xfrm>
        </p:grpSpPr>
        <p:sp>
          <p:nvSpPr>
            <p:cNvPr id="114" name="矩形 113"/>
            <p:cNvSpPr/>
            <p:nvPr/>
          </p:nvSpPr>
          <p:spPr>
            <a:xfrm>
              <a:off x="3503327" y="5373140"/>
              <a:ext cx="814673" cy="24908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5" name="平行四边形 114"/>
            <p:cNvSpPr/>
            <p:nvPr/>
          </p:nvSpPr>
          <p:spPr>
            <a:xfrm>
              <a:off x="3503326" y="4743148"/>
              <a:ext cx="1094074" cy="629991"/>
            </a:xfrm>
            <a:prstGeom prst="parallelogram">
              <a:avLst>
                <a:gd name="adj" fmla="val 44592"/>
              </a:avLst>
            </a:prstGeom>
            <a:solidFill>
              <a:srgbClr val="E1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6" name="任意多边形 86"/>
            <p:cNvSpPr/>
            <p:nvPr/>
          </p:nvSpPr>
          <p:spPr>
            <a:xfrm rot="16200000" flipV="1">
              <a:off x="4020418" y="5045244"/>
              <a:ext cx="874564" cy="279400"/>
            </a:xfrm>
            <a:custGeom>
              <a:avLst/>
              <a:gdLst>
                <a:gd name="connsiteX0" fmla="*/ 874564 w 874564"/>
                <a:gd name="connsiteY0" fmla="*/ 0 h 279400"/>
                <a:gd name="connsiteX1" fmla="*/ 628972 w 874564"/>
                <a:gd name="connsiteY1" fmla="*/ 0 h 279400"/>
                <a:gd name="connsiteX2" fmla="*/ 0 w 874564"/>
                <a:gd name="connsiteY2" fmla="*/ 279400 h 279400"/>
                <a:gd name="connsiteX3" fmla="*/ 245592 w 874564"/>
                <a:gd name="connsiteY3" fmla="*/ 27940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64" h="279400">
                  <a:moveTo>
                    <a:pt x="874564" y="0"/>
                  </a:moveTo>
                  <a:lnTo>
                    <a:pt x="628972" y="0"/>
                  </a:lnTo>
                  <a:lnTo>
                    <a:pt x="0" y="279400"/>
                  </a:lnTo>
                  <a:lnTo>
                    <a:pt x="245592" y="2794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5319626" y="2045445"/>
            <a:ext cx="580925" cy="466600"/>
            <a:chOff x="3503326" y="4743148"/>
            <a:chExt cx="1094074" cy="879079"/>
          </a:xfrm>
        </p:grpSpPr>
        <p:sp>
          <p:nvSpPr>
            <p:cNvPr id="118" name="矩形 117"/>
            <p:cNvSpPr/>
            <p:nvPr/>
          </p:nvSpPr>
          <p:spPr>
            <a:xfrm>
              <a:off x="3503327" y="5373140"/>
              <a:ext cx="814673" cy="24908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9" name="平行四边形 118"/>
            <p:cNvSpPr/>
            <p:nvPr/>
          </p:nvSpPr>
          <p:spPr>
            <a:xfrm>
              <a:off x="3503326" y="4743148"/>
              <a:ext cx="1094074" cy="629991"/>
            </a:xfrm>
            <a:prstGeom prst="parallelogram">
              <a:avLst>
                <a:gd name="adj" fmla="val 44592"/>
              </a:avLst>
            </a:prstGeom>
            <a:solidFill>
              <a:srgbClr val="E1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0" name="任意多边形 90"/>
            <p:cNvSpPr/>
            <p:nvPr/>
          </p:nvSpPr>
          <p:spPr>
            <a:xfrm rot="16200000" flipV="1">
              <a:off x="4020418" y="5045244"/>
              <a:ext cx="874564" cy="279400"/>
            </a:xfrm>
            <a:custGeom>
              <a:avLst/>
              <a:gdLst>
                <a:gd name="connsiteX0" fmla="*/ 874564 w 874564"/>
                <a:gd name="connsiteY0" fmla="*/ 0 h 279400"/>
                <a:gd name="connsiteX1" fmla="*/ 628972 w 874564"/>
                <a:gd name="connsiteY1" fmla="*/ 0 h 279400"/>
                <a:gd name="connsiteX2" fmla="*/ 0 w 874564"/>
                <a:gd name="connsiteY2" fmla="*/ 279400 h 279400"/>
                <a:gd name="connsiteX3" fmla="*/ 245592 w 874564"/>
                <a:gd name="connsiteY3" fmla="*/ 279400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64" h="279400">
                  <a:moveTo>
                    <a:pt x="874564" y="0"/>
                  </a:moveTo>
                  <a:lnTo>
                    <a:pt x="628972" y="0"/>
                  </a:lnTo>
                  <a:lnTo>
                    <a:pt x="0" y="279400"/>
                  </a:lnTo>
                  <a:lnTo>
                    <a:pt x="245592" y="2794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4503818" y="1269060"/>
            <a:ext cx="1127004" cy="1112610"/>
            <a:chOff x="4427270" y="1014105"/>
            <a:chExt cx="1241506" cy="1226094"/>
          </a:xfrm>
        </p:grpSpPr>
        <p:grpSp>
          <p:nvGrpSpPr>
            <p:cNvPr id="122" name="组合 121"/>
            <p:cNvGrpSpPr/>
            <p:nvPr/>
          </p:nvGrpSpPr>
          <p:grpSpPr>
            <a:xfrm>
              <a:off x="4427270" y="1320060"/>
              <a:ext cx="1241506" cy="920139"/>
              <a:chOff x="2144682" y="3719890"/>
              <a:chExt cx="3280758" cy="2431526"/>
            </a:xfrm>
          </p:grpSpPr>
          <p:sp>
            <p:nvSpPr>
              <p:cNvPr id="129" name="矩形 128"/>
              <p:cNvSpPr/>
              <p:nvPr/>
            </p:nvSpPr>
            <p:spPr>
              <a:xfrm>
                <a:off x="2144683" y="5766405"/>
                <a:ext cx="2369260" cy="385011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平行四边形 129"/>
              <p:cNvSpPr/>
              <p:nvPr/>
            </p:nvSpPr>
            <p:spPr>
              <a:xfrm>
                <a:off x="2144682" y="3719890"/>
                <a:ext cx="3280758" cy="2046515"/>
              </a:xfrm>
              <a:prstGeom prst="parallelogram">
                <a:avLst>
                  <a:gd name="adj" fmla="val 44592"/>
                </a:avLst>
              </a:prstGeom>
              <a:solidFill>
                <a:srgbClr val="E1E7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1" name="平行四边形 130"/>
              <p:cNvSpPr/>
              <p:nvPr/>
            </p:nvSpPr>
            <p:spPr>
              <a:xfrm rot="16200000" flipV="1">
                <a:off x="3753929" y="4479904"/>
                <a:ext cx="2431526" cy="911497"/>
              </a:xfrm>
              <a:prstGeom prst="parallelogram">
                <a:avLst>
                  <a:gd name="adj" fmla="val 22511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3" name="任意多边形 103"/>
            <p:cNvSpPr/>
            <p:nvPr/>
          </p:nvSpPr>
          <p:spPr>
            <a:xfrm>
              <a:off x="4657725" y="1314451"/>
              <a:ext cx="546100" cy="260350"/>
            </a:xfrm>
            <a:custGeom>
              <a:avLst/>
              <a:gdLst>
                <a:gd name="connsiteX0" fmla="*/ 0 w 511175"/>
                <a:gd name="connsiteY0" fmla="*/ 238125 h 238125"/>
                <a:gd name="connsiteX1" fmla="*/ 114300 w 511175"/>
                <a:gd name="connsiteY1" fmla="*/ 0 h 238125"/>
                <a:gd name="connsiteX2" fmla="*/ 511175 w 511175"/>
                <a:gd name="connsiteY2" fmla="*/ 0 h 238125"/>
                <a:gd name="connsiteX3" fmla="*/ 0 w 511175"/>
                <a:gd name="connsiteY3" fmla="*/ 238125 h 238125"/>
                <a:gd name="connsiteX0-1" fmla="*/ 0 w 546100"/>
                <a:gd name="connsiteY0-2" fmla="*/ 260350 h 260350"/>
                <a:gd name="connsiteX1-3" fmla="*/ 149225 w 546100"/>
                <a:gd name="connsiteY1-4" fmla="*/ 0 h 260350"/>
                <a:gd name="connsiteX2-5" fmla="*/ 546100 w 546100"/>
                <a:gd name="connsiteY2-6" fmla="*/ 0 h 260350"/>
                <a:gd name="connsiteX3-7" fmla="*/ 0 w 546100"/>
                <a:gd name="connsiteY3-8" fmla="*/ 260350 h 260350"/>
                <a:gd name="connsiteX0-9" fmla="*/ 0 w 546100"/>
                <a:gd name="connsiteY0-10" fmla="*/ 260350 h 260350"/>
                <a:gd name="connsiteX1-11" fmla="*/ 114300 w 546100"/>
                <a:gd name="connsiteY1-12" fmla="*/ 3175 h 260350"/>
                <a:gd name="connsiteX2-13" fmla="*/ 546100 w 546100"/>
                <a:gd name="connsiteY2-14" fmla="*/ 0 h 260350"/>
                <a:gd name="connsiteX3-15" fmla="*/ 0 w 546100"/>
                <a:gd name="connsiteY3-16" fmla="*/ 260350 h 2603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46100" h="260350">
                  <a:moveTo>
                    <a:pt x="0" y="260350"/>
                  </a:moveTo>
                  <a:lnTo>
                    <a:pt x="114300" y="3175"/>
                  </a:lnTo>
                  <a:lnTo>
                    <a:pt x="546100" y="0"/>
                  </a:lnTo>
                  <a:lnTo>
                    <a:pt x="0" y="2603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/>
                </a:gs>
                <a:gs pos="100000">
                  <a:schemeClr val="bg1">
                    <a:lumMod val="65000"/>
                    <a:alpha val="0"/>
                  </a:schemeClr>
                </a:gs>
              </a:gsLst>
              <a:lin ang="8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24" name="组合 123"/>
            <p:cNvGrpSpPr/>
            <p:nvPr/>
          </p:nvGrpSpPr>
          <p:grpSpPr>
            <a:xfrm>
              <a:off x="4887974" y="1014105"/>
              <a:ext cx="118253" cy="164332"/>
              <a:chOff x="6042180" y="1520825"/>
              <a:chExt cx="249730" cy="347048"/>
            </a:xfrm>
          </p:grpSpPr>
          <p:sp>
            <p:nvSpPr>
              <p:cNvPr id="126" name="圆角矩形 111"/>
              <p:cNvSpPr/>
              <p:nvPr/>
            </p:nvSpPr>
            <p:spPr>
              <a:xfrm>
                <a:off x="6042180" y="1520825"/>
                <a:ext cx="57464" cy="34704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  <a:ln w="3175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0" scaled="0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7" name="圆角矩形 112"/>
              <p:cNvSpPr/>
              <p:nvPr/>
            </p:nvSpPr>
            <p:spPr>
              <a:xfrm>
                <a:off x="6061577" y="1684824"/>
                <a:ext cx="16024" cy="86353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8" name="圆角矩形 113"/>
              <p:cNvSpPr/>
              <p:nvPr/>
            </p:nvSpPr>
            <p:spPr>
              <a:xfrm>
                <a:off x="6067080" y="1586638"/>
                <a:ext cx="224830" cy="4136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65500">
                    <a:schemeClr val="bg1">
                      <a:lumMod val="95000"/>
                    </a:schemeClr>
                  </a:gs>
                  <a:gs pos="31000">
                    <a:schemeClr val="bg1">
                      <a:lumMod val="85000"/>
                    </a:schemeClr>
                  </a:gs>
                  <a:gs pos="0">
                    <a:srgbClr val="B4B1A9"/>
                  </a:gs>
                  <a:gs pos="100000">
                    <a:schemeClr val="bg1"/>
                  </a:gs>
                </a:gsLst>
                <a:lin ang="0" scaled="0"/>
                <a:tileRect/>
              </a:gradFill>
              <a:ln w="3175">
                <a:gradFill>
                  <a:gsLst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5" name="任意多边形 114"/>
            <p:cNvSpPr/>
            <p:nvPr/>
          </p:nvSpPr>
          <p:spPr>
            <a:xfrm>
              <a:off x="4434840" y="1318260"/>
              <a:ext cx="1082040" cy="792480"/>
            </a:xfrm>
            <a:custGeom>
              <a:avLst/>
              <a:gdLst>
                <a:gd name="connsiteX0" fmla="*/ 739140 w 1082040"/>
                <a:gd name="connsiteY0" fmla="*/ 0 h 792480"/>
                <a:gd name="connsiteX1" fmla="*/ 228600 w 1082040"/>
                <a:gd name="connsiteY1" fmla="*/ 236220 h 792480"/>
                <a:gd name="connsiteX2" fmla="*/ 0 w 1082040"/>
                <a:gd name="connsiteY2" fmla="*/ 777240 h 792480"/>
                <a:gd name="connsiteX3" fmla="*/ 899160 w 1082040"/>
                <a:gd name="connsiteY3" fmla="*/ 792480 h 792480"/>
                <a:gd name="connsiteX4" fmla="*/ 1082040 w 1082040"/>
                <a:gd name="connsiteY4" fmla="*/ 15240 h 792480"/>
                <a:gd name="connsiteX5" fmla="*/ 739140 w 1082040"/>
                <a:gd name="connsiteY5" fmla="*/ 0 h 792480"/>
                <a:gd name="connsiteX0-1" fmla="*/ 739140 w 1082040"/>
                <a:gd name="connsiteY0-2" fmla="*/ 0 h 792480"/>
                <a:gd name="connsiteX1-3" fmla="*/ 228600 w 1082040"/>
                <a:gd name="connsiteY1-4" fmla="*/ 252095 h 792480"/>
                <a:gd name="connsiteX2-5" fmla="*/ 0 w 1082040"/>
                <a:gd name="connsiteY2-6" fmla="*/ 777240 h 792480"/>
                <a:gd name="connsiteX3-7" fmla="*/ 899160 w 1082040"/>
                <a:gd name="connsiteY3-8" fmla="*/ 792480 h 792480"/>
                <a:gd name="connsiteX4-9" fmla="*/ 1082040 w 1082040"/>
                <a:gd name="connsiteY4-10" fmla="*/ 15240 h 792480"/>
                <a:gd name="connsiteX5-11" fmla="*/ 739140 w 1082040"/>
                <a:gd name="connsiteY5-12" fmla="*/ 0 h 792480"/>
                <a:gd name="connsiteX0-13" fmla="*/ 739140 w 1082040"/>
                <a:gd name="connsiteY0-14" fmla="*/ 0 h 792480"/>
                <a:gd name="connsiteX1-15" fmla="*/ 222250 w 1082040"/>
                <a:gd name="connsiteY1-16" fmla="*/ 267970 h 792480"/>
                <a:gd name="connsiteX2-17" fmla="*/ 0 w 1082040"/>
                <a:gd name="connsiteY2-18" fmla="*/ 777240 h 792480"/>
                <a:gd name="connsiteX3-19" fmla="*/ 899160 w 1082040"/>
                <a:gd name="connsiteY3-20" fmla="*/ 792480 h 792480"/>
                <a:gd name="connsiteX4-21" fmla="*/ 1082040 w 1082040"/>
                <a:gd name="connsiteY4-22" fmla="*/ 15240 h 792480"/>
                <a:gd name="connsiteX5-23" fmla="*/ 739140 w 1082040"/>
                <a:gd name="connsiteY5-24" fmla="*/ 0 h 7924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82040" h="792480">
                  <a:moveTo>
                    <a:pt x="739140" y="0"/>
                  </a:moveTo>
                  <a:lnTo>
                    <a:pt x="222250" y="267970"/>
                  </a:lnTo>
                  <a:lnTo>
                    <a:pt x="0" y="777240"/>
                  </a:lnTo>
                  <a:lnTo>
                    <a:pt x="899160" y="792480"/>
                  </a:lnTo>
                  <a:lnTo>
                    <a:pt x="1082040" y="15240"/>
                  </a:lnTo>
                  <a:lnTo>
                    <a:pt x="73914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  <a:alpha val="5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4846601" y="714369"/>
            <a:ext cx="913765" cy="1001544"/>
            <a:chOff x="4804879" y="402836"/>
            <a:chExt cx="1006603" cy="1103700"/>
          </a:xfrm>
        </p:grpSpPr>
        <p:grpSp>
          <p:nvGrpSpPr>
            <p:cNvPr id="133" name="组合 132"/>
            <p:cNvGrpSpPr/>
            <p:nvPr/>
          </p:nvGrpSpPr>
          <p:grpSpPr>
            <a:xfrm>
              <a:off x="4804879" y="543907"/>
              <a:ext cx="807568" cy="929357"/>
              <a:chOff x="4452612" y="333710"/>
              <a:chExt cx="1116901" cy="1285340"/>
            </a:xfrm>
          </p:grpSpPr>
          <p:sp>
            <p:nvSpPr>
              <p:cNvPr id="136" name="矩形 135"/>
              <p:cNvSpPr/>
              <p:nvPr/>
            </p:nvSpPr>
            <p:spPr>
              <a:xfrm>
                <a:off x="4817523" y="333710"/>
                <a:ext cx="751990" cy="107908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矩形 136"/>
              <p:cNvSpPr/>
              <p:nvPr/>
            </p:nvSpPr>
            <p:spPr>
              <a:xfrm>
                <a:off x="4901424" y="409913"/>
                <a:ext cx="577432" cy="1002886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8" name="任意多边形 107"/>
              <p:cNvSpPr/>
              <p:nvPr/>
            </p:nvSpPr>
            <p:spPr>
              <a:xfrm>
                <a:off x="4902032" y="412247"/>
                <a:ext cx="577431" cy="1002886"/>
              </a:xfrm>
              <a:custGeom>
                <a:avLst/>
                <a:gdLst>
                  <a:gd name="connsiteX0" fmla="*/ 0 w 577432"/>
                  <a:gd name="connsiteY0" fmla="*/ 0 h 1002886"/>
                  <a:gd name="connsiteX1" fmla="*/ 577432 w 577432"/>
                  <a:gd name="connsiteY1" fmla="*/ 0 h 1002886"/>
                  <a:gd name="connsiteX2" fmla="*/ 577432 w 577432"/>
                  <a:gd name="connsiteY2" fmla="*/ 1002886 h 1002886"/>
                  <a:gd name="connsiteX3" fmla="*/ 544147 w 577432"/>
                  <a:gd name="connsiteY3" fmla="*/ 1002886 h 1002886"/>
                  <a:gd name="connsiteX4" fmla="*/ 544147 w 577432"/>
                  <a:gd name="connsiteY4" fmla="*/ 30405 h 1002886"/>
                  <a:gd name="connsiteX5" fmla="*/ 32488 w 577432"/>
                  <a:gd name="connsiteY5" fmla="*/ 30405 h 1002886"/>
                  <a:gd name="connsiteX6" fmla="*/ 32488 w 577432"/>
                  <a:gd name="connsiteY6" fmla="*/ 1002886 h 1002886"/>
                  <a:gd name="connsiteX7" fmla="*/ 0 w 577432"/>
                  <a:gd name="connsiteY7" fmla="*/ 1002886 h 1002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7432" h="1002886">
                    <a:moveTo>
                      <a:pt x="0" y="0"/>
                    </a:moveTo>
                    <a:lnTo>
                      <a:pt x="577432" y="0"/>
                    </a:lnTo>
                    <a:lnTo>
                      <a:pt x="577432" y="1002886"/>
                    </a:lnTo>
                    <a:lnTo>
                      <a:pt x="544147" y="1002886"/>
                    </a:lnTo>
                    <a:lnTo>
                      <a:pt x="544147" y="30405"/>
                    </a:lnTo>
                    <a:lnTo>
                      <a:pt x="32488" y="30405"/>
                    </a:lnTo>
                    <a:lnTo>
                      <a:pt x="32488" y="1002886"/>
                    </a:lnTo>
                    <a:lnTo>
                      <a:pt x="0" y="1002886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3600000" scaled="0"/>
                <a:tileRect/>
              </a:gra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9" name="任意多边形 108"/>
              <p:cNvSpPr/>
              <p:nvPr/>
            </p:nvSpPr>
            <p:spPr>
              <a:xfrm>
                <a:off x="4497660" y="348707"/>
                <a:ext cx="458457" cy="1268955"/>
              </a:xfrm>
              <a:custGeom>
                <a:avLst/>
                <a:gdLst>
                  <a:gd name="connsiteX0" fmla="*/ 6350 w 723900"/>
                  <a:gd name="connsiteY0" fmla="*/ 2349500 h 2349500"/>
                  <a:gd name="connsiteX1" fmla="*/ 723900 w 723900"/>
                  <a:gd name="connsiteY1" fmla="*/ 1993900 h 2349500"/>
                  <a:gd name="connsiteX2" fmla="*/ 723900 w 723900"/>
                  <a:gd name="connsiteY2" fmla="*/ 158750 h 2349500"/>
                  <a:gd name="connsiteX3" fmla="*/ 0 w 723900"/>
                  <a:gd name="connsiteY3" fmla="*/ 0 h 2349500"/>
                  <a:gd name="connsiteX4" fmla="*/ 6350 w 723900"/>
                  <a:gd name="connsiteY4" fmla="*/ 2349500 h 2349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3900" h="2349500">
                    <a:moveTo>
                      <a:pt x="6350" y="2349500"/>
                    </a:moveTo>
                    <a:lnTo>
                      <a:pt x="723900" y="1993900"/>
                    </a:lnTo>
                    <a:lnTo>
                      <a:pt x="723900" y="158750"/>
                    </a:lnTo>
                    <a:lnTo>
                      <a:pt x="0" y="0"/>
                    </a:lnTo>
                    <a:cubicBezTo>
                      <a:pt x="2117" y="783167"/>
                      <a:pt x="4233" y="1566333"/>
                      <a:pt x="6350" y="234950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0" name="矩形 139"/>
              <p:cNvSpPr/>
              <p:nvPr/>
            </p:nvSpPr>
            <p:spPr>
              <a:xfrm>
                <a:off x="4452612" y="348249"/>
                <a:ext cx="47733" cy="127080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34" name="图片 1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05816" y="784103"/>
              <a:ext cx="328380" cy="398747"/>
            </a:xfrm>
            <a:prstGeom prst="rect">
              <a:avLst/>
            </a:prstGeom>
          </p:spPr>
        </p:pic>
        <p:pic>
          <p:nvPicPr>
            <p:cNvPr id="135" name="图片 134"/>
            <p:cNvPicPr>
              <a:picLocks noChangeAspect="1"/>
            </p:cNvPicPr>
            <p:nvPr/>
          </p:nvPicPr>
          <p:blipFill rotWithShape="1">
            <a:blip r:embed="rId5">
              <a:grayscl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2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b="72279"/>
            <a:stretch>
              <a:fillRect/>
            </a:stretch>
          </p:blipFill>
          <p:spPr>
            <a:xfrm rot="5400000">
              <a:off x="5213358" y="908411"/>
              <a:ext cx="1103700" cy="92549"/>
            </a:xfrm>
            <a:prstGeom prst="rect">
              <a:avLst/>
            </a:prstGeom>
          </p:spPr>
        </p:pic>
      </p:grpSp>
      <p:sp>
        <p:nvSpPr>
          <p:cNvPr id="393" name="Rectangle 581"/>
          <p:cNvSpPr>
            <a:spLocks noChangeArrowheads="1"/>
          </p:cNvSpPr>
          <p:nvPr/>
        </p:nvSpPr>
        <p:spPr bwMode="auto">
          <a:xfrm>
            <a:off x="4484202" y="2719944"/>
            <a:ext cx="1812887" cy="193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10" name="矩形 409"/>
          <p:cNvSpPr/>
          <p:nvPr/>
        </p:nvSpPr>
        <p:spPr>
          <a:xfrm>
            <a:off x="781967" y="5217719"/>
            <a:ext cx="2871113" cy="704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Users can demonstrate on projectors or computers.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1" name="文本框 410"/>
          <p:cNvSpPr txBox="1"/>
          <p:nvPr/>
        </p:nvSpPr>
        <p:spPr>
          <a:xfrm>
            <a:off x="1591220" y="4841004"/>
            <a:ext cx="2061860" cy="3841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14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8" name="文本框 417"/>
          <p:cNvSpPr txBox="1"/>
          <p:nvPr/>
        </p:nvSpPr>
        <p:spPr>
          <a:xfrm>
            <a:off x="5826374" y="942284"/>
            <a:ext cx="3137600" cy="481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sz="2400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标题文字添加此处</a:t>
            </a:r>
            <a:endParaRPr lang="en-US" altLang="zh-CN" sz="2400" spc="3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00553" y="2577907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28 Days Later" panose="020B0603050302020204" pitchFamily="34" charset="0"/>
                <a:ea typeface="幼圆" panose="02010509060101010101" pitchFamily="49" charset="-122"/>
              </a:rPr>
              <a:t>01</a:t>
            </a:r>
            <a:endParaRPr lang="zh-CN" altLang="en-US" sz="2800" dirty="0">
              <a:latin typeface="28 Days Later" panose="020B0603050302020204" pitchFamily="34" charset="0"/>
              <a:ea typeface="幼圆" panose="020105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09595" y="3642251"/>
            <a:ext cx="532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28 Days Later" panose="020B0603050302020204" pitchFamily="34" charset="0"/>
                <a:ea typeface="幼圆" panose="02010509060101010101" pitchFamily="49" charset="-122"/>
              </a:rPr>
              <a:t>02</a:t>
            </a:r>
            <a:endParaRPr lang="zh-CN" altLang="en-US" sz="2800" dirty="0">
              <a:latin typeface="28 Days Later" panose="020B0603050302020204" pitchFamily="34" charset="0"/>
              <a:ea typeface="幼圆" panose="020105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72836" y="4613041"/>
            <a:ext cx="521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28 Days Later" panose="020B0603050302020204" pitchFamily="34" charset="0"/>
                <a:ea typeface="幼圆" panose="02010509060101010101" pitchFamily="49" charset="-122"/>
              </a:rPr>
              <a:t>03</a:t>
            </a:r>
            <a:endParaRPr lang="zh-CN" altLang="en-US" sz="2800" dirty="0">
              <a:latin typeface="28 Days Later" panose="020B0603050302020204" pitchFamily="34" charset="0"/>
              <a:ea typeface="幼圆" panose="020105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51955" y="5308497"/>
            <a:ext cx="524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28 Days Later" panose="020B0603050302020204" pitchFamily="34" charset="0"/>
                <a:ea typeface="幼圆" panose="02010509060101010101" pitchFamily="49" charset="-122"/>
              </a:rPr>
              <a:t>04</a:t>
            </a:r>
            <a:endParaRPr lang="zh-CN" altLang="en-US" sz="2800" dirty="0">
              <a:latin typeface="28 Days Later" panose="020B0603050302020204" pitchFamily="34" charset="0"/>
              <a:ea typeface="幼圆" panose="02010509060101010101" pitchFamily="49" charset="-122"/>
            </a:endParaRPr>
          </a:p>
        </p:txBody>
      </p:sp>
      <p:sp>
        <p:nvSpPr>
          <p:cNvPr id="419" name="矩形 418"/>
          <p:cNvSpPr/>
          <p:nvPr/>
        </p:nvSpPr>
        <p:spPr>
          <a:xfrm>
            <a:off x="781967" y="3432344"/>
            <a:ext cx="2871113" cy="704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Users can demonstrate on projectors or computers.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0" name="文本框 419"/>
          <p:cNvSpPr txBox="1"/>
          <p:nvPr/>
        </p:nvSpPr>
        <p:spPr>
          <a:xfrm>
            <a:off x="1591220" y="3055629"/>
            <a:ext cx="2061860" cy="3841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14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1" name="矩形 420"/>
          <p:cNvSpPr/>
          <p:nvPr/>
        </p:nvSpPr>
        <p:spPr>
          <a:xfrm>
            <a:off x="8356972" y="2714953"/>
            <a:ext cx="2871113" cy="704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Users can demonstrate on projectors or computers.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2" name="文本框 421"/>
          <p:cNvSpPr txBox="1"/>
          <p:nvPr/>
        </p:nvSpPr>
        <p:spPr>
          <a:xfrm>
            <a:off x="8356972" y="2338238"/>
            <a:ext cx="2061860" cy="3841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3" name="矩形 422"/>
          <p:cNvSpPr/>
          <p:nvPr/>
        </p:nvSpPr>
        <p:spPr>
          <a:xfrm>
            <a:off x="8356972" y="4970798"/>
            <a:ext cx="2871113" cy="704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Users can demonstrate on projectors or computers.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4" name="文本框 423"/>
          <p:cNvSpPr txBox="1"/>
          <p:nvPr/>
        </p:nvSpPr>
        <p:spPr>
          <a:xfrm>
            <a:off x="8356972" y="4594083"/>
            <a:ext cx="2061860" cy="3841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11" grpId="0"/>
      <p:bldP spid="418" grpId="0"/>
      <p:bldP spid="420" grpId="0"/>
      <p:bldP spid="422" grpId="0"/>
      <p:bldP spid="4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0" y="0"/>
            <a:ext cx="12192000" cy="6858000"/>
            <a:chOff x="0" y="0"/>
            <a:chExt cx="13074432" cy="685800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486"/>
            <a:stretch>
              <a:fillRect/>
            </a:stretch>
          </p:blipFill>
          <p:spPr>
            <a:xfrm>
              <a:off x="0" y="0"/>
              <a:ext cx="10258596" cy="6858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36"/>
            <a:stretch>
              <a:fillRect/>
            </a:stretch>
          </p:blipFill>
          <p:spPr>
            <a:xfrm>
              <a:off x="10158414" y="0"/>
              <a:ext cx="2916018" cy="6858000"/>
            </a:xfrm>
            <a:prstGeom prst="rect">
              <a:avLst/>
            </a:prstGeom>
          </p:spPr>
        </p:pic>
      </p:grpSp>
      <p:sp>
        <p:nvSpPr>
          <p:cNvPr id="10" name="雷锋PPT网www.lfppt.com"/>
          <p:cNvSpPr/>
          <p:nvPr/>
        </p:nvSpPr>
        <p:spPr>
          <a:xfrm>
            <a:off x="228600" y="242888"/>
            <a:ext cx="11730038" cy="64008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5" name="文本框 164"/>
          <p:cNvSpPr txBox="1"/>
          <p:nvPr/>
        </p:nvSpPr>
        <p:spPr>
          <a:xfrm>
            <a:off x="7308538" y="1030834"/>
            <a:ext cx="2347957" cy="3841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标题文字添加此处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" name="矩形 165"/>
          <p:cNvSpPr/>
          <p:nvPr/>
        </p:nvSpPr>
        <p:spPr>
          <a:xfrm>
            <a:off x="7308538" y="1429336"/>
            <a:ext cx="3592276" cy="89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微软雅黑" panose="020B0503020204020204" pitchFamily="34" charset="-122"/>
              </a:rPr>
              <a:t>Users can demonstrate on projectors or computers, or print presentations and film them for use in a wider range of fields.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9" name="文本框 168"/>
          <p:cNvSpPr txBox="1"/>
          <p:nvPr/>
        </p:nvSpPr>
        <p:spPr>
          <a:xfrm>
            <a:off x="7308538" y="2765338"/>
            <a:ext cx="2347957" cy="3841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标题文字添加此处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0" name="矩形 169"/>
          <p:cNvSpPr/>
          <p:nvPr/>
        </p:nvSpPr>
        <p:spPr>
          <a:xfrm>
            <a:off x="7308538" y="3163840"/>
            <a:ext cx="3592276" cy="89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微软雅黑" panose="020B0503020204020204" pitchFamily="34" charset="-122"/>
              </a:rPr>
              <a:t>Users can demonstrate on projectors or computers, or print presentations and film them for use in a wider range of fields.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308538" y="4554734"/>
            <a:ext cx="2347957" cy="3841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标题文字添加此处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308538" y="4963986"/>
            <a:ext cx="3592276" cy="89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微软雅黑" panose="020B0503020204020204" pitchFamily="34" charset="-122"/>
              </a:rPr>
              <a:t>Users can demonstrate on projectors or computers, or print presentations and film them for use in a wider range of fields.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" name="六边形 34"/>
          <p:cNvSpPr/>
          <p:nvPr/>
        </p:nvSpPr>
        <p:spPr>
          <a:xfrm>
            <a:off x="2354943" y="1151466"/>
            <a:ext cx="2133922" cy="1839588"/>
          </a:xfrm>
          <a:prstGeom prst="hexag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6" name="六边形 35"/>
          <p:cNvSpPr/>
          <p:nvPr/>
        </p:nvSpPr>
        <p:spPr>
          <a:xfrm>
            <a:off x="1232764" y="3095797"/>
            <a:ext cx="2133922" cy="1839588"/>
          </a:xfrm>
          <a:prstGeom prst="hex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7" name="六边形 36"/>
          <p:cNvSpPr/>
          <p:nvPr/>
        </p:nvSpPr>
        <p:spPr>
          <a:xfrm>
            <a:off x="3477122" y="3095797"/>
            <a:ext cx="2133922" cy="1839588"/>
          </a:xfrm>
          <a:prstGeom prst="hexagon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cxnSp>
        <p:nvCxnSpPr>
          <p:cNvPr id="56" name="直接连接符 55"/>
          <p:cNvCxnSpPr/>
          <p:nvPr/>
        </p:nvCxnSpPr>
        <p:spPr>
          <a:xfrm flipV="1">
            <a:off x="7189019" y="1103949"/>
            <a:ext cx="0" cy="57651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V="1">
            <a:off x="7189019" y="2748836"/>
            <a:ext cx="0" cy="57651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V="1">
            <a:off x="7189019" y="4534658"/>
            <a:ext cx="0" cy="57651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: Rounded Corners 4"/>
          <p:cNvSpPr/>
          <p:nvPr/>
        </p:nvSpPr>
        <p:spPr bwMode="auto">
          <a:xfrm rot="2700000">
            <a:off x="6274474" y="1096428"/>
            <a:ext cx="674171" cy="674171"/>
          </a:xfrm>
          <a:prstGeom prst="roundRect">
            <a:avLst>
              <a:gd name="adj" fmla="val 11869"/>
            </a:avLst>
          </a:prstGeom>
          <a:solidFill>
            <a:srgbClr val="4266C4"/>
          </a:solidFill>
          <a:ln w="19050">
            <a:noFill/>
            <a:round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rot="0" spcFirstLastPara="0" vert="horz" wrap="none" lIns="91440" tIns="45720" rIns="91440" bIns="45720" anchor="ctr" anchorCtr="1" forceAA="0" compatLnSpc="1">
            <a:noAutofit/>
          </a:bodyPr>
          <a:lstStyle/>
          <a:p>
            <a:pPr algn="ctr"/>
            <a:endParaRPr lang="en-US" altLang="zh-CN" sz="5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Rectangle: Rounded Corners 4"/>
          <p:cNvSpPr/>
          <p:nvPr/>
        </p:nvSpPr>
        <p:spPr bwMode="auto">
          <a:xfrm rot="2700000">
            <a:off x="6225441" y="2736612"/>
            <a:ext cx="674171" cy="674171"/>
          </a:xfrm>
          <a:prstGeom prst="roundRect">
            <a:avLst>
              <a:gd name="adj" fmla="val 11869"/>
            </a:avLst>
          </a:prstGeom>
          <a:solidFill>
            <a:schemeClr val="bg1">
              <a:lumMod val="75000"/>
            </a:schemeClr>
          </a:solidFill>
          <a:ln w="19050">
            <a:noFill/>
            <a:round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rot="0" spcFirstLastPara="0" vert="horz" wrap="none" lIns="91440" tIns="45720" rIns="91440" bIns="45720" anchor="ctr" anchorCtr="1" forceAA="0" compatLnSpc="1">
            <a:noAutofit/>
          </a:bodyPr>
          <a:lstStyle/>
          <a:p>
            <a:pPr algn="ctr"/>
            <a:endParaRPr lang="en-US" altLang="zh-CN" sz="5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4" name="Rectangle: Rounded Corners 4"/>
          <p:cNvSpPr/>
          <p:nvPr/>
        </p:nvSpPr>
        <p:spPr bwMode="auto">
          <a:xfrm rot="2700000">
            <a:off x="6237427" y="4533953"/>
            <a:ext cx="674171" cy="674171"/>
          </a:xfrm>
          <a:prstGeom prst="roundRect">
            <a:avLst>
              <a:gd name="adj" fmla="val 11869"/>
            </a:avLst>
          </a:prstGeom>
          <a:solidFill>
            <a:schemeClr val="accent5">
              <a:lumMod val="60000"/>
              <a:lumOff val="40000"/>
            </a:schemeClr>
          </a:solidFill>
          <a:ln w="19050">
            <a:noFill/>
            <a:round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rot="0" spcFirstLastPara="0" vert="horz" wrap="none" lIns="91440" tIns="45720" rIns="91440" bIns="45720" anchor="ctr" anchorCtr="1" forceAA="0" compatLnSpc="1">
            <a:noAutofit/>
          </a:bodyPr>
          <a:lstStyle/>
          <a:p>
            <a:pPr algn="ctr"/>
            <a:endParaRPr lang="en-US" altLang="zh-CN" sz="5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21615" y="1155639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A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94918" y="2857150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B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90444" y="4603914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C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5" grpId="0"/>
      <p:bldP spid="169" grpId="0"/>
      <p:bldP spid="32" grpId="0"/>
      <p:bldP spid="35" grpId="0" animBg="1"/>
      <p:bldP spid="36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-1"/>
            <a:ext cx="12192000" cy="4714876"/>
            <a:chOff x="0" y="-1"/>
            <a:chExt cx="12192000" cy="4714876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50" r="16486"/>
            <a:stretch>
              <a:fillRect/>
            </a:stretch>
          </p:blipFill>
          <p:spPr>
            <a:xfrm>
              <a:off x="0" y="-1"/>
              <a:ext cx="9566213" cy="4714875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36" t="31250"/>
            <a:stretch>
              <a:fillRect/>
            </a:stretch>
          </p:blipFill>
          <p:spPr>
            <a:xfrm>
              <a:off x="9472793" y="-1"/>
              <a:ext cx="2719207" cy="4714876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0" y="4714874"/>
            <a:ext cx="12192000" cy="2143126"/>
          </a:xfrm>
          <a:prstGeom prst="rect">
            <a:avLst/>
          </a:prstGeom>
          <a:solidFill>
            <a:srgbClr val="3C5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565766" y="385687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PART 04</a:t>
            </a:r>
            <a:endParaRPr lang="zh-CN" altLang="en-US" sz="5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670541" y="5541628"/>
            <a:ext cx="504373" cy="0"/>
          </a:xfrm>
          <a:prstGeom prst="line">
            <a:avLst/>
          </a:prstGeom>
          <a:solidFill>
            <a:srgbClr val="080808"/>
          </a:solidFill>
          <a:ln w="25400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文本框 28"/>
          <p:cNvSpPr txBox="1"/>
          <p:nvPr/>
        </p:nvSpPr>
        <p:spPr>
          <a:xfrm>
            <a:off x="565766" y="4897298"/>
            <a:ext cx="3384098" cy="5532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标题文字添加此处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5766" y="5613294"/>
            <a:ext cx="8392497" cy="88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i="0" dirty="0">
                <a:solidFill>
                  <a:schemeClr val="bg1"/>
                </a:solidFill>
                <a:effectLst/>
                <a:ea typeface="微软雅黑" panose="020B0503020204020204" pitchFamily="34" charset="-122"/>
              </a:rPr>
              <a:t>Users can demonstrate on projectors or computers, or print presentations and film them for use in a wider range of fields.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0" y="0"/>
            <a:ext cx="12192000" cy="6858000"/>
            <a:chOff x="0" y="0"/>
            <a:chExt cx="13074432" cy="685800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486"/>
            <a:stretch>
              <a:fillRect/>
            </a:stretch>
          </p:blipFill>
          <p:spPr>
            <a:xfrm>
              <a:off x="0" y="0"/>
              <a:ext cx="10258596" cy="6858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36"/>
            <a:stretch>
              <a:fillRect/>
            </a:stretch>
          </p:blipFill>
          <p:spPr>
            <a:xfrm>
              <a:off x="10158414" y="0"/>
              <a:ext cx="2916018" cy="6858000"/>
            </a:xfrm>
            <a:prstGeom prst="rect">
              <a:avLst/>
            </a:prstGeom>
          </p:spPr>
        </p:pic>
      </p:grpSp>
      <p:sp>
        <p:nvSpPr>
          <p:cNvPr id="10" name="雷锋PPT网www.lfppt.com"/>
          <p:cNvSpPr/>
          <p:nvPr/>
        </p:nvSpPr>
        <p:spPr>
          <a:xfrm>
            <a:off x="228600" y="242888"/>
            <a:ext cx="11730038" cy="64008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15" y="1611168"/>
            <a:ext cx="2596811" cy="1689901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bevelT w="158750" h="152400"/>
            <a:contourClr>
              <a:schemeClr val="bg1">
                <a:lumMod val="85000"/>
              </a:schemeClr>
            </a:contourClr>
          </a:sp3d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61" y="1590079"/>
            <a:ext cx="2596811" cy="1732078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bevelT w="158750" h="152400"/>
            <a:contourClr>
              <a:schemeClr val="bg1">
                <a:lumMod val="85000"/>
              </a:schemeClr>
            </a:contourClr>
          </a:sp3d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07" y="1611168"/>
            <a:ext cx="2596811" cy="1689901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bevelT w="158750" h="152400"/>
            <a:contourClr>
              <a:schemeClr val="bg1">
                <a:lumMod val="85000"/>
              </a:schemeClr>
            </a:contourClr>
          </a:sp3d>
        </p:spPr>
      </p:pic>
      <p:grpSp>
        <p:nvGrpSpPr>
          <p:cNvPr id="65" name="组合 64"/>
          <p:cNvGrpSpPr/>
          <p:nvPr/>
        </p:nvGrpSpPr>
        <p:grpSpPr>
          <a:xfrm>
            <a:off x="1383460" y="3688576"/>
            <a:ext cx="2274520" cy="138407"/>
            <a:chOff x="1465654" y="3806288"/>
            <a:chExt cx="1666186" cy="101389"/>
          </a:xfrm>
          <a:solidFill>
            <a:schemeClr val="bg1">
              <a:lumMod val="85000"/>
            </a:schemeClr>
          </a:solidFill>
        </p:grpSpPr>
        <p:cxnSp>
          <p:nvCxnSpPr>
            <p:cNvPr id="66" name="直接连接符 65"/>
            <p:cNvCxnSpPr/>
            <p:nvPr/>
          </p:nvCxnSpPr>
          <p:spPr>
            <a:xfrm flipV="1">
              <a:off x="1538167" y="3855556"/>
              <a:ext cx="1593673" cy="2852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椭圆 84"/>
            <p:cNvSpPr/>
            <p:nvPr/>
          </p:nvSpPr>
          <p:spPr>
            <a:xfrm>
              <a:off x="1465654" y="3806288"/>
              <a:ext cx="101389" cy="101389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椭圆 85"/>
            <p:cNvSpPr/>
            <p:nvPr/>
          </p:nvSpPr>
          <p:spPr>
            <a:xfrm>
              <a:off x="3030451" y="3806288"/>
              <a:ext cx="101389" cy="101389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5020506" y="3688576"/>
            <a:ext cx="2274520" cy="138407"/>
            <a:chOff x="1465654" y="3806288"/>
            <a:chExt cx="1666186" cy="101389"/>
          </a:xfrm>
          <a:solidFill>
            <a:schemeClr val="bg1">
              <a:lumMod val="85000"/>
            </a:schemeClr>
          </a:solidFill>
        </p:grpSpPr>
        <p:cxnSp>
          <p:nvCxnSpPr>
            <p:cNvPr id="88" name="直接连接符 87"/>
            <p:cNvCxnSpPr/>
            <p:nvPr/>
          </p:nvCxnSpPr>
          <p:spPr>
            <a:xfrm flipV="1">
              <a:off x="1538167" y="3855556"/>
              <a:ext cx="1593673" cy="2852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椭圆 88"/>
            <p:cNvSpPr/>
            <p:nvPr/>
          </p:nvSpPr>
          <p:spPr>
            <a:xfrm>
              <a:off x="1465654" y="3806288"/>
              <a:ext cx="101389" cy="101389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椭圆 89"/>
            <p:cNvSpPr/>
            <p:nvPr/>
          </p:nvSpPr>
          <p:spPr>
            <a:xfrm>
              <a:off x="3030451" y="3806288"/>
              <a:ext cx="101389" cy="101389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8657552" y="3688576"/>
            <a:ext cx="2274520" cy="138407"/>
            <a:chOff x="1465654" y="3806288"/>
            <a:chExt cx="1666186" cy="101389"/>
          </a:xfrm>
          <a:solidFill>
            <a:schemeClr val="bg1">
              <a:lumMod val="85000"/>
            </a:schemeClr>
          </a:solidFill>
        </p:grpSpPr>
        <p:cxnSp>
          <p:nvCxnSpPr>
            <p:cNvPr id="104" name="直接连接符 103"/>
            <p:cNvCxnSpPr/>
            <p:nvPr/>
          </p:nvCxnSpPr>
          <p:spPr>
            <a:xfrm flipV="1">
              <a:off x="1538167" y="3855556"/>
              <a:ext cx="1593673" cy="2852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椭圆 104"/>
            <p:cNvSpPr/>
            <p:nvPr/>
          </p:nvSpPr>
          <p:spPr>
            <a:xfrm>
              <a:off x="1465654" y="3806288"/>
              <a:ext cx="101389" cy="101389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椭圆 105"/>
            <p:cNvSpPr/>
            <p:nvPr/>
          </p:nvSpPr>
          <p:spPr>
            <a:xfrm>
              <a:off x="3030451" y="3806288"/>
              <a:ext cx="101389" cy="101389"/>
            </a:xfrm>
            <a:prstGeom prst="ellipse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文本框 106"/>
          <p:cNvSpPr txBox="1"/>
          <p:nvPr/>
        </p:nvSpPr>
        <p:spPr>
          <a:xfrm>
            <a:off x="1204308" y="4063378"/>
            <a:ext cx="2652155" cy="4165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标题文字添加此处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1204308" y="4476168"/>
            <a:ext cx="3009138" cy="135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微软雅黑" panose="020B0503020204020204" pitchFamily="34" charset="-122"/>
              </a:rPr>
              <a:t>Users can demonstrate on projectors or computers, or print presentations and film them for use in a wider range of fields.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4890500" y="4063378"/>
            <a:ext cx="2652155" cy="4165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标题文字添加此处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4890500" y="4476168"/>
            <a:ext cx="3009138" cy="135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微软雅黑" panose="020B0503020204020204" pitchFamily="34" charset="-122"/>
              </a:rPr>
              <a:t>Users can demonstrate on projectors or computers, or print presentations and film them for use in a wider range of fields.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8475877" y="4063378"/>
            <a:ext cx="2652155" cy="4165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标题文字添加此处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8475877" y="4476168"/>
            <a:ext cx="3009138" cy="135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微软雅黑" panose="020B0503020204020204" pitchFamily="34" charset="-122"/>
              </a:rPr>
              <a:t>Users can demonstrate on projectors or computers, or print presentations and film them for use in a wider range of fields.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7" grpId="0"/>
      <p:bldP spid="109" grpId="0"/>
      <p:bldP spid="1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0" y="0"/>
            <a:ext cx="12192000" cy="6858000"/>
            <a:chOff x="0" y="0"/>
            <a:chExt cx="13074432" cy="685800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486"/>
            <a:stretch>
              <a:fillRect/>
            </a:stretch>
          </p:blipFill>
          <p:spPr>
            <a:xfrm>
              <a:off x="0" y="0"/>
              <a:ext cx="10258596" cy="6858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36"/>
            <a:stretch>
              <a:fillRect/>
            </a:stretch>
          </p:blipFill>
          <p:spPr>
            <a:xfrm>
              <a:off x="10158414" y="0"/>
              <a:ext cx="2916018" cy="6858000"/>
            </a:xfrm>
            <a:prstGeom prst="rect">
              <a:avLst/>
            </a:prstGeom>
          </p:spPr>
        </p:pic>
      </p:grpSp>
      <p:sp>
        <p:nvSpPr>
          <p:cNvPr id="10" name="雷锋PPT网www.lfppt.com"/>
          <p:cNvSpPr/>
          <p:nvPr/>
        </p:nvSpPr>
        <p:spPr>
          <a:xfrm>
            <a:off x="228600" y="242888"/>
            <a:ext cx="11730038" cy="64008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647826" y="827703"/>
            <a:ext cx="1815307" cy="3724911"/>
            <a:chOff x="3633065" y="985093"/>
            <a:chExt cx="1815071" cy="3725774"/>
          </a:xfrm>
          <a:solidFill>
            <a:srgbClr val="4266C4"/>
          </a:solidFill>
        </p:grpSpPr>
        <p:sp>
          <p:nvSpPr>
            <p:cNvPr id="17" name="任意多边形 3"/>
            <p:cNvSpPr/>
            <p:nvPr/>
          </p:nvSpPr>
          <p:spPr>
            <a:xfrm>
              <a:off x="3633065" y="985093"/>
              <a:ext cx="1796114" cy="3043856"/>
            </a:xfrm>
            <a:custGeom>
              <a:avLst/>
              <a:gdLst>
                <a:gd name="connsiteX0" fmla="*/ 898348 w 1796114"/>
                <a:gd name="connsiteY0" fmla="*/ 0 h 3043856"/>
                <a:gd name="connsiteX1" fmla="*/ 1793101 w 1796114"/>
                <a:gd name="connsiteY1" fmla="*/ 894754 h 3043856"/>
                <a:gd name="connsiteX2" fmla="*/ 1796055 w 1796114"/>
                <a:gd name="connsiteY2" fmla="*/ 894754 h 3043856"/>
                <a:gd name="connsiteX3" fmla="*/ 1796055 w 1796114"/>
                <a:gd name="connsiteY3" fmla="*/ 896588 h 3043856"/>
                <a:gd name="connsiteX4" fmla="*/ 1796114 w 1796114"/>
                <a:gd name="connsiteY4" fmla="*/ 896588 h 3043856"/>
                <a:gd name="connsiteX5" fmla="*/ 1796114 w 1796114"/>
                <a:gd name="connsiteY5" fmla="*/ 1638635 h 3043856"/>
                <a:gd name="connsiteX6" fmla="*/ 1796114 w 1796114"/>
                <a:gd name="connsiteY6" fmla="*/ 1994753 h 3043856"/>
                <a:gd name="connsiteX7" fmla="*/ 1796114 w 1796114"/>
                <a:gd name="connsiteY7" fmla="*/ 2342751 h 3043856"/>
                <a:gd name="connsiteX8" fmla="*/ 1796114 w 1796114"/>
                <a:gd name="connsiteY8" fmla="*/ 2344732 h 3043856"/>
                <a:gd name="connsiteX9" fmla="*/ 1796114 w 1796114"/>
                <a:gd name="connsiteY9" fmla="*/ 2693304 h 3043856"/>
                <a:gd name="connsiteX10" fmla="*/ 1794829 w 1796114"/>
                <a:gd name="connsiteY10" fmla="*/ 2693304 h 3043856"/>
                <a:gd name="connsiteX11" fmla="*/ 1794829 w 1796114"/>
                <a:gd name="connsiteY11" fmla="*/ 3043856 h 3043856"/>
                <a:gd name="connsiteX12" fmla="*/ 0 w 1796114"/>
                <a:gd name="connsiteY12" fmla="*/ 3043856 h 3043856"/>
                <a:gd name="connsiteX13" fmla="*/ 0 w 1796114"/>
                <a:gd name="connsiteY13" fmla="*/ 2693304 h 3043856"/>
                <a:gd name="connsiteX14" fmla="*/ 1285 w 1796114"/>
                <a:gd name="connsiteY14" fmla="*/ 2693304 h 3043856"/>
                <a:gd name="connsiteX15" fmla="*/ 1285 w 1796114"/>
                <a:gd name="connsiteY15" fmla="*/ 2344732 h 3043856"/>
                <a:gd name="connsiteX16" fmla="*/ 467 w 1796114"/>
                <a:gd name="connsiteY16" fmla="*/ 2344732 h 3043856"/>
                <a:gd name="connsiteX17" fmla="*/ 467 w 1796114"/>
                <a:gd name="connsiteY17" fmla="*/ 1638635 h 3043856"/>
                <a:gd name="connsiteX18" fmla="*/ 468 w 1796114"/>
                <a:gd name="connsiteY18" fmla="*/ 1638635 h 3043856"/>
                <a:gd name="connsiteX19" fmla="*/ 468 w 1796114"/>
                <a:gd name="connsiteY19" fmla="*/ 940473 h 3043856"/>
                <a:gd name="connsiteX20" fmla="*/ 408 w 1796114"/>
                <a:gd name="connsiteY20" fmla="*/ 940473 h 3043856"/>
                <a:gd name="connsiteX21" fmla="*/ 408 w 1796114"/>
                <a:gd name="connsiteY21" fmla="*/ 894754 h 3043856"/>
                <a:gd name="connsiteX22" fmla="*/ 3593 w 1796114"/>
                <a:gd name="connsiteY22" fmla="*/ 894754 h 3043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96114" h="3043856">
                  <a:moveTo>
                    <a:pt x="898348" y="0"/>
                  </a:moveTo>
                  <a:lnTo>
                    <a:pt x="1793101" y="894754"/>
                  </a:lnTo>
                  <a:lnTo>
                    <a:pt x="1796055" y="894754"/>
                  </a:lnTo>
                  <a:lnTo>
                    <a:pt x="1796055" y="896588"/>
                  </a:lnTo>
                  <a:lnTo>
                    <a:pt x="1796114" y="896588"/>
                  </a:lnTo>
                  <a:lnTo>
                    <a:pt x="1796114" y="1638635"/>
                  </a:lnTo>
                  <a:lnTo>
                    <a:pt x="1796114" y="1994753"/>
                  </a:lnTo>
                  <a:lnTo>
                    <a:pt x="1796114" y="2342751"/>
                  </a:lnTo>
                  <a:lnTo>
                    <a:pt x="1796114" y="2344732"/>
                  </a:lnTo>
                  <a:lnTo>
                    <a:pt x="1796114" y="2693304"/>
                  </a:lnTo>
                  <a:lnTo>
                    <a:pt x="1794829" y="2693304"/>
                  </a:lnTo>
                  <a:lnTo>
                    <a:pt x="1794829" y="3043856"/>
                  </a:lnTo>
                  <a:lnTo>
                    <a:pt x="0" y="3043856"/>
                  </a:lnTo>
                  <a:lnTo>
                    <a:pt x="0" y="2693304"/>
                  </a:lnTo>
                  <a:lnTo>
                    <a:pt x="1285" y="2693304"/>
                  </a:lnTo>
                  <a:lnTo>
                    <a:pt x="1285" y="2344732"/>
                  </a:lnTo>
                  <a:lnTo>
                    <a:pt x="467" y="2344732"/>
                  </a:lnTo>
                  <a:lnTo>
                    <a:pt x="467" y="1638635"/>
                  </a:lnTo>
                  <a:lnTo>
                    <a:pt x="468" y="1638635"/>
                  </a:lnTo>
                  <a:lnTo>
                    <a:pt x="468" y="940473"/>
                  </a:lnTo>
                  <a:lnTo>
                    <a:pt x="408" y="940473"/>
                  </a:lnTo>
                  <a:lnTo>
                    <a:pt x="408" y="894754"/>
                  </a:lnTo>
                  <a:lnTo>
                    <a:pt x="3593" y="894754"/>
                  </a:lnTo>
                  <a:close/>
                </a:path>
              </a:pathLst>
            </a:custGeom>
            <a:grpFill/>
            <a:ln w="25400">
              <a:solidFill>
                <a:srgbClr val="42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任意多边形 13"/>
            <p:cNvSpPr/>
            <p:nvPr/>
          </p:nvSpPr>
          <p:spPr>
            <a:xfrm flipH="1" flipV="1">
              <a:off x="4786488" y="4045977"/>
              <a:ext cx="661648" cy="664890"/>
            </a:xfrm>
            <a:custGeom>
              <a:avLst/>
              <a:gdLst>
                <a:gd name="connsiteX0" fmla="*/ 0 w 534098"/>
                <a:gd name="connsiteY0" fmla="*/ 0 h 536715"/>
                <a:gd name="connsiteX1" fmla="*/ 534098 w 534098"/>
                <a:gd name="connsiteY1" fmla="*/ 0 h 536715"/>
                <a:gd name="connsiteX2" fmla="*/ 10618 w 534098"/>
                <a:gd name="connsiteY2" fmla="*/ 536715 h 536715"/>
                <a:gd name="connsiteX3" fmla="*/ 0 w 534098"/>
                <a:gd name="connsiteY3" fmla="*/ 536715 h 53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098" h="536715">
                  <a:moveTo>
                    <a:pt x="0" y="0"/>
                  </a:moveTo>
                  <a:lnTo>
                    <a:pt x="534098" y="0"/>
                  </a:lnTo>
                  <a:lnTo>
                    <a:pt x="10618" y="536715"/>
                  </a:lnTo>
                  <a:lnTo>
                    <a:pt x="0" y="536715"/>
                  </a:lnTo>
                  <a:close/>
                </a:path>
              </a:pathLst>
            </a:custGeom>
            <a:grpFill/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平行四边形 18"/>
          <p:cNvSpPr/>
          <p:nvPr/>
        </p:nvSpPr>
        <p:spPr>
          <a:xfrm>
            <a:off x="3116056" y="3894333"/>
            <a:ext cx="2314549" cy="536591"/>
          </a:xfrm>
          <a:prstGeom prst="parallelogram">
            <a:avLst>
              <a:gd name="adj" fmla="val 97534"/>
            </a:avLst>
          </a:prstGeom>
          <a:solidFill>
            <a:srgbClr val="4266C4"/>
          </a:solidFill>
          <a:ln w="25400">
            <a:solidFill>
              <a:srgbClr val="42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105916" y="1736375"/>
            <a:ext cx="1819453" cy="3374102"/>
            <a:chOff x="3091227" y="1893975"/>
            <a:chExt cx="1819216" cy="3374883"/>
          </a:xfrm>
          <a:solidFill>
            <a:schemeClr val="bg1">
              <a:lumMod val="50000"/>
            </a:schemeClr>
          </a:solidFill>
        </p:grpSpPr>
        <p:sp>
          <p:nvSpPr>
            <p:cNvPr id="26" name="任意多边形 6"/>
            <p:cNvSpPr/>
            <p:nvPr/>
          </p:nvSpPr>
          <p:spPr>
            <a:xfrm>
              <a:off x="3091227" y="1893975"/>
              <a:ext cx="1796055" cy="2693303"/>
            </a:xfrm>
            <a:custGeom>
              <a:avLst/>
              <a:gdLst>
                <a:gd name="connsiteX0" fmla="*/ 897881 w 1796055"/>
                <a:gd name="connsiteY0" fmla="*/ 0 h 2693303"/>
                <a:gd name="connsiteX1" fmla="*/ 1792693 w 1796055"/>
                <a:gd name="connsiteY1" fmla="*/ 894811 h 2693303"/>
                <a:gd name="connsiteX2" fmla="*/ 1796055 w 1796055"/>
                <a:gd name="connsiteY2" fmla="*/ 894811 h 2693303"/>
                <a:gd name="connsiteX3" fmla="*/ 1796055 w 1796055"/>
                <a:gd name="connsiteY3" fmla="*/ 940530 h 2693303"/>
                <a:gd name="connsiteX4" fmla="*/ 1795648 w 1796055"/>
                <a:gd name="connsiteY4" fmla="*/ 940530 h 2693303"/>
                <a:gd name="connsiteX5" fmla="*/ 1795648 w 1796055"/>
                <a:gd name="connsiteY5" fmla="*/ 1638635 h 2693303"/>
                <a:gd name="connsiteX6" fmla="*/ 1795648 w 1796055"/>
                <a:gd name="connsiteY6" fmla="*/ 1994752 h 2693303"/>
                <a:gd name="connsiteX7" fmla="*/ 1795648 w 1796055"/>
                <a:gd name="connsiteY7" fmla="*/ 2342751 h 2693303"/>
                <a:gd name="connsiteX8" fmla="*/ 1795648 w 1796055"/>
                <a:gd name="connsiteY8" fmla="*/ 2344732 h 2693303"/>
                <a:gd name="connsiteX9" fmla="*/ 1795648 w 1796055"/>
                <a:gd name="connsiteY9" fmla="*/ 2693303 h 2693303"/>
                <a:gd name="connsiteX10" fmla="*/ 819 w 1796055"/>
                <a:gd name="connsiteY10" fmla="*/ 2693303 h 2693303"/>
                <a:gd name="connsiteX11" fmla="*/ 819 w 1796055"/>
                <a:gd name="connsiteY11" fmla="*/ 2344732 h 2693303"/>
                <a:gd name="connsiteX12" fmla="*/ 0 w 1796055"/>
                <a:gd name="connsiteY12" fmla="*/ 2344732 h 2693303"/>
                <a:gd name="connsiteX13" fmla="*/ 0 w 1796055"/>
                <a:gd name="connsiteY13" fmla="*/ 1638635 h 2693303"/>
                <a:gd name="connsiteX14" fmla="*/ 1 w 1796055"/>
                <a:gd name="connsiteY14" fmla="*/ 1638635 h 2693303"/>
                <a:gd name="connsiteX15" fmla="*/ 1 w 1796055"/>
                <a:gd name="connsiteY15" fmla="*/ 896588 h 2693303"/>
                <a:gd name="connsiteX16" fmla="*/ 408 w 1796055"/>
                <a:gd name="connsiteY16" fmla="*/ 896588 h 2693303"/>
                <a:gd name="connsiteX17" fmla="*/ 408 w 1796055"/>
                <a:gd name="connsiteY17" fmla="*/ 894811 h 2693303"/>
                <a:gd name="connsiteX18" fmla="*/ 3070 w 1796055"/>
                <a:gd name="connsiteY18" fmla="*/ 894811 h 269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96055" h="2693303">
                  <a:moveTo>
                    <a:pt x="897881" y="0"/>
                  </a:moveTo>
                  <a:lnTo>
                    <a:pt x="1792693" y="894811"/>
                  </a:lnTo>
                  <a:lnTo>
                    <a:pt x="1796055" y="894811"/>
                  </a:lnTo>
                  <a:lnTo>
                    <a:pt x="1796055" y="940530"/>
                  </a:lnTo>
                  <a:lnTo>
                    <a:pt x="1795648" y="940530"/>
                  </a:lnTo>
                  <a:lnTo>
                    <a:pt x="1795648" y="1638635"/>
                  </a:lnTo>
                  <a:lnTo>
                    <a:pt x="1795648" y="1994752"/>
                  </a:lnTo>
                  <a:lnTo>
                    <a:pt x="1795648" y="2342751"/>
                  </a:lnTo>
                  <a:lnTo>
                    <a:pt x="1795648" y="2344732"/>
                  </a:lnTo>
                  <a:lnTo>
                    <a:pt x="1795648" y="2693303"/>
                  </a:lnTo>
                  <a:lnTo>
                    <a:pt x="819" y="2693303"/>
                  </a:lnTo>
                  <a:lnTo>
                    <a:pt x="819" y="2344732"/>
                  </a:lnTo>
                  <a:lnTo>
                    <a:pt x="0" y="2344732"/>
                  </a:lnTo>
                  <a:lnTo>
                    <a:pt x="0" y="1638635"/>
                  </a:lnTo>
                  <a:lnTo>
                    <a:pt x="1" y="1638635"/>
                  </a:lnTo>
                  <a:lnTo>
                    <a:pt x="1" y="896588"/>
                  </a:lnTo>
                  <a:lnTo>
                    <a:pt x="408" y="896588"/>
                  </a:lnTo>
                  <a:lnTo>
                    <a:pt x="408" y="894811"/>
                  </a:lnTo>
                  <a:lnTo>
                    <a:pt x="3070" y="894811"/>
                  </a:lnTo>
                  <a:close/>
                </a:path>
              </a:pathLst>
            </a:cu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任意多边形 11"/>
            <p:cNvSpPr/>
            <p:nvPr/>
          </p:nvSpPr>
          <p:spPr>
            <a:xfrm flipH="1" flipV="1">
              <a:off x="4248795" y="4603968"/>
              <a:ext cx="661648" cy="664890"/>
            </a:xfrm>
            <a:custGeom>
              <a:avLst/>
              <a:gdLst>
                <a:gd name="connsiteX0" fmla="*/ 0 w 534098"/>
                <a:gd name="connsiteY0" fmla="*/ 0 h 536715"/>
                <a:gd name="connsiteX1" fmla="*/ 534098 w 534098"/>
                <a:gd name="connsiteY1" fmla="*/ 0 h 536715"/>
                <a:gd name="connsiteX2" fmla="*/ 10618 w 534098"/>
                <a:gd name="connsiteY2" fmla="*/ 536715 h 536715"/>
                <a:gd name="connsiteX3" fmla="*/ 0 w 534098"/>
                <a:gd name="connsiteY3" fmla="*/ 536715 h 53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098" h="536715">
                  <a:moveTo>
                    <a:pt x="0" y="0"/>
                  </a:moveTo>
                  <a:lnTo>
                    <a:pt x="534098" y="0"/>
                  </a:lnTo>
                  <a:lnTo>
                    <a:pt x="10618" y="536715"/>
                  </a:lnTo>
                  <a:lnTo>
                    <a:pt x="0" y="536715"/>
                  </a:lnTo>
                  <a:close/>
                </a:path>
              </a:pathLst>
            </a:custGeom>
            <a:grpFill/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9" name="平行四边形 28"/>
          <p:cNvSpPr/>
          <p:nvPr/>
        </p:nvSpPr>
        <p:spPr>
          <a:xfrm>
            <a:off x="2572797" y="4453010"/>
            <a:ext cx="2314549" cy="536591"/>
          </a:xfrm>
          <a:prstGeom prst="parallelogram">
            <a:avLst>
              <a:gd name="adj" fmla="val 97534"/>
            </a:avLst>
          </a:prstGeom>
          <a:solidFill>
            <a:schemeClr val="bg1">
              <a:lumMod val="50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2561142" y="2645939"/>
            <a:ext cx="1812636" cy="3023362"/>
            <a:chOff x="2546524" y="2803750"/>
            <a:chExt cx="1812400" cy="3024062"/>
          </a:xfrm>
          <a:solidFill>
            <a:srgbClr val="002060"/>
          </a:solidFill>
        </p:grpSpPr>
        <p:sp>
          <p:nvSpPr>
            <p:cNvPr id="31" name="任意多边形 7"/>
            <p:cNvSpPr/>
            <p:nvPr/>
          </p:nvSpPr>
          <p:spPr>
            <a:xfrm>
              <a:off x="2546524" y="2803750"/>
              <a:ext cx="1796449" cy="2344731"/>
            </a:xfrm>
            <a:custGeom>
              <a:avLst/>
              <a:gdLst>
                <a:gd name="connsiteX0" fmla="*/ 897881 w 1796449"/>
                <a:gd name="connsiteY0" fmla="*/ 0 h 2344731"/>
                <a:gd name="connsiteX1" fmla="*/ 1793329 w 1796449"/>
                <a:gd name="connsiteY1" fmla="*/ 895447 h 2344731"/>
                <a:gd name="connsiteX2" fmla="*/ 1796449 w 1796449"/>
                <a:gd name="connsiteY2" fmla="*/ 895447 h 2344731"/>
                <a:gd name="connsiteX3" fmla="*/ 1796449 w 1796449"/>
                <a:gd name="connsiteY3" fmla="*/ 941166 h 2344731"/>
                <a:gd name="connsiteX4" fmla="*/ 1795648 w 1796449"/>
                <a:gd name="connsiteY4" fmla="*/ 941166 h 2344731"/>
                <a:gd name="connsiteX5" fmla="*/ 1795648 w 1796449"/>
                <a:gd name="connsiteY5" fmla="*/ 1638634 h 2344731"/>
                <a:gd name="connsiteX6" fmla="*/ 1795648 w 1796449"/>
                <a:gd name="connsiteY6" fmla="*/ 1994752 h 2344731"/>
                <a:gd name="connsiteX7" fmla="*/ 1795648 w 1796449"/>
                <a:gd name="connsiteY7" fmla="*/ 2344731 h 2344731"/>
                <a:gd name="connsiteX8" fmla="*/ 0 w 1796449"/>
                <a:gd name="connsiteY8" fmla="*/ 2344731 h 2344731"/>
                <a:gd name="connsiteX9" fmla="*/ 0 w 1796449"/>
                <a:gd name="connsiteY9" fmla="*/ 1638634 h 2344731"/>
                <a:gd name="connsiteX10" fmla="*/ 1 w 1796449"/>
                <a:gd name="connsiteY10" fmla="*/ 1638634 h 2344731"/>
                <a:gd name="connsiteX11" fmla="*/ 1 w 1796449"/>
                <a:gd name="connsiteY11" fmla="*/ 896588 h 2344731"/>
                <a:gd name="connsiteX12" fmla="*/ 802 w 1796449"/>
                <a:gd name="connsiteY12" fmla="*/ 896588 h 2344731"/>
                <a:gd name="connsiteX13" fmla="*/ 802 w 1796449"/>
                <a:gd name="connsiteY13" fmla="*/ 895447 h 2344731"/>
                <a:gd name="connsiteX14" fmla="*/ 2433 w 1796449"/>
                <a:gd name="connsiteY14" fmla="*/ 895447 h 234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96449" h="2344731">
                  <a:moveTo>
                    <a:pt x="897881" y="0"/>
                  </a:moveTo>
                  <a:lnTo>
                    <a:pt x="1793329" y="895447"/>
                  </a:lnTo>
                  <a:lnTo>
                    <a:pt x="1796449" y="895447"/>
                  </a:lnTo>
                  <a:lnTo>
                    <a:pt x="1796449" y="941166"/>
                  </a:lnTo>
                  <a:lnTo>
                    <a:pt x="1795648" y="941166"/>
                  </a:lnTo>
                  <a:lnTo>
                    <a:pt x="1795648" y="1638634"/>
                  </a:lnTo>
                  <a:lnTo>
                    <a:pt x="1795648" y="1994752"/>
                  </a:lnTo>
                  <a:lnTo>
                    <a:pt x="1795648" y="2344731"/>
                  </a:lnTo>
                  <a:lnTo>
                    <a:pt x="0" y="2344731"/>
                  </a:lnTo>
                  <a:lnTo>
                    <a:pt x="0" y="1638634"/>
                  </a:lnTo>
                  <a:lnTo>
                    <a:pt x="1" y="1638634"/>
                  </a:lnTo>
                  <a:lnTo>
                    <a:pt x="1" y="896588"/>
                  </a:lnTo>
                  <a:lnTo>
                    <a:pt x="802" y="896588"/>
                  </a:lnTo>
                  <a:lnTo>
                    <a:pt x="802" y="895447"/>
                  </a:lnTo>
                  <a:lnTo>
                    <a:pt x="2433" y="895447"/>
                  </a:lnTo>
                  <a:close/>
                </a:path>
              </a:pathLst>
            </a:custGeom>
            <a:grpFill/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任意多边形 10"/>
            <p:cNvSpPr/>
            <p:nvPr/>
          </p:nvSpPr>
          <p:spPr>
            <a:xfrm flipH="1" flipV="1">
              <a:off x="3697276" y="5162922"/>
              <a:ext cx="661648" cy="664890"/>
            </a:xfrm>
            <a:custGeom>
              <a:avLst/>
              <a:gdLst>
                <a:gd name="connsiteX0" fmla="*/ 0 w 534098"/>
                <a:gd name="connsiteY0" fmla="*/ 0 h 536715"/>
                <a:gd name="connsiteX1" fmla="*/ 534098 w 534098"/>
                <a:gd name="connsiteY1" fmla="*/ 0 h 536715"/>
                <a:gd name="connsiteX2" fmla="*/ 10618 w 534098"/>
                <a:gd name="connsiteY2" fmla="*/ 536715 h 536715"/>
                <a:gd name="connsiteX3" fmla="*/ 0 w 534098"/>
                <a:gd name="connsiteY3" fmla="*/ 536715 h 53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098" h="536715">
                  <a:moveTo>
                    <a:pt x="0" y="0"/>
                  </a:moveTo>
                  <a:lnTo>
                    <a:pt x="534098" y="0"/>
                  </a:lnTo>
                  <a:lnTo>
                    <a:pt x="10618" y="536715"/>
                  </a:lnTo>
                  <a:lnTo>
                    <a:pt x="0" y="536715"/>
                  </a:lnTo>
                  <a:close/>
                </a:path>
              </a:pathLst>
            </a:custGeom>
            <a:grpFill/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5" name="平行四边形 34"/>
          <p:cNvSpPr/>
          <p:nvPr/>
        </p:nvSpPr>
        <p:spPr>
          <a:xfrm>
            <a:off x="1479177" y="5574102"/>
            <a:ext cx="2314549" cy="536591"/>
          </a:xfrm>
          <a:prstGeom prst="parallelogram">
            <a:avLst>
              <a:gd name="adj" fmla="val 97534"/>
            </a:avLst>
          </a:prstGeom>
          <a:solidFill>
            <a:schemeClr val="bg1">
              <a:lumMod val="75000"/>
            </a:schemeClr>
          </a:solidFill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6" name="平行四边形 35"/>
          <p:cNvSpPr/>
          <p:nvPr/>
        </p:nvSpPr>
        <p:spPr>
          <a:xfrm>
            <a:off x="2025532" y="5013556"/>
            <a:ext cx="2314549" cy="536591"/>
          </a:xfrm>
          <a:prstGeom prst="parallelogram">
            <a:avLst>
              <a:gd name="adj" fmla="val 97534"/>
            </a:avLst>
          </a:prstGeom>
          <a:solidFill>
            <a:srgbClr val="002060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2012736" y="3550041"/>
            <a:ext cx="1810513" cy="2540590"/>
            <a:chOff x="1998189" y="3708061"/>
            <a:chExt cx="1810277" cy="2541179"/>
          </a:xfrm>
          <a:solidFill>
            <a:schemeClr val="bg1">
              <a:lumMod val="75000"/>
            </a:schemeClr>
          </a:solidFill>
        </p:grpSpPr>
        <p:sp>
          <p:nvSpPr>
            <p:cNvPr id="38" name="任意多边形 8"/>
            <p:cNvSpPr/>
            <p:nvPr/>
          </p:nvSpPr>
          <p:spPr>
            <a:xfrm>
              <a:off x="1998189" y="3708061"/>
              <a:ext cx="1795647" cy="1994752"/>
            </a:xfrm>
            <a:custGeom>
              <a:avLst/>
              <a:gdLst>
                <a:gd name="connsiteX0" fmla="*/ 897881 w 1795647"/>
                <a:gd name="connsiteY0" fmla="*/ 0 h 1994752"/>
                <a:gd name="connsiteX1" fmla="*/ 1794085 w 1795647"/>
                <a:gd name="connsiteY1" fmla="*/ 896204 h 1994752"/>
                <a:gd name="connsiteX2" fmla="*/ 1795647 w 1795647"/>
                <a:gd name="connsiteY2" fmla="*/ 896204 h 1994752"/>
                <a:gd name="connsiteX3" fmla="*/ 1795647 w 1795647"/>
                <a:gd name="connsiteY3" fmla="*/ 896588 h 1994752"/>
                <a:gd name="connsiteX4" fmla="*/ 1795647 w 1795647"/>
                <a:gd name="connsiteY4" fmla="*/ 941923 h 1994752"/>
                <a:gd name="connsiteX5" fmla="*/ 1795647 w 1795647"/>
                <a:gd name="connsiteY5" fmla="*/ 1994752 h 1994752"/>
                <a:gd name="connsiteX6" fmla="*/ 0 w 1795647"/>
                <a:gd name="connsiteY6" fmla="*/ 1994752 h 1994752"/>
                <a:gd name="connsiteX7" fmla="*/ 0 w 1795647"/>
                <a:gd name="connsiteY7" fmla="*/ 941923 h 1994752"/>
                <a:gd name="connsiteX8" fmla="*/ 0 w 1795647"/>
                <a:gd name="connsiteY8" fmla="*/ 896588 h 1994752"/>
                <a:gd name="connsiteX9" fmla="*/ 0 w 1795647"/>
                <a:gd name="connsiteY9" fmla="*/ 896204 h 1994752"/>
                <a:gd name="connsiteX10" fmla="*/ 1675 w 1795647"/>
                <a:gd name="connsiteY10" fmla="*/ 896204 h 199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95647" h="1994752">
                  <a:moveTo>
                    <a:pt x="897881" y="0"/>
                  </a:moveTo>
                  <a:lnTo>
                    <a:pt x="1794085" y="896204"/>
                  </a:lnTo>
                  <a:lnTo>
                    <a:pt x="1795647" y="896204"/>
                  </a:lnTo>
                  <a:lnTo>
                    <a:pt x="1795647" y="896588"/>
                  </a:lnTo>
                  <a:lnTo>
                    <a:pt x="1795647" y="941923"/>
                  </a:lnTo>
                  <a:lnTo>
                    <a:pt x="1795647" y="1994752"/>
                  </a:lnTo>
                  <a:lnTo>
                    <a:pt x="0" y="1994752"/>
                  </a:lnTo>
                  <a:lnTo>
                    <a:pt x="0" y="941923"/>
                  </a:lnTo>
                  <a:lnTo>
                    <a:pt x="0" y="896588"/>
                  </a:lnTo>
                  <a:lnTo>
                    <a:pt x="0" y="896204"/>
                  </a:lnTo>
                  <a:lnTo>
                    <a:pt x="1675" y="896204"/>
                  </a:lnTo>
                  <a:close/>
                </a:path>
              </a:pathLst>
            </a:custGeom>
            <a:grpFill/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任意多边形 9"/>
            <p:cNvSpPr/>
            <p:nvPr/>
          </p:nvSpPr>
          <p:spPr>
            <a:xfrm flipH="1" flipV="1">
              <a:off x="3274368" y="5712525"/>
              <a:ext cx="534098" cy="536715"/>
            </a:xfrm>
            <a:custGeom>
              <a:avLst/>
              <a:gdLst>
                <a:gd name="connsiteX0" fmla="*/ 0 w 534098"/>
                <a:gd name="connsiteY0" fmla="*/ 0 h 536715"/>
                <a:gd name="connsiteX1" fmla="*/ 534098 w 534098"/>
                <a:gd name="connsiteY1" fmla="*/ 0 h 536715"/>
                <a:gd name="connsiteX2" fmla="*/ 10618 w 534098"/>
                <a:gd name="connsiteY2" fmla="*/ 536715 h 536715"/>
                <a:gd name="connsiteX3" fmla="*/ 0 w 534098"/>
                <a:gd name="connsiteY3" fmla="*/ 536715 h 53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4098" h="536715">
                  <a:moveTo>
                    <a:pt x="0" y="0"/>
                  </a:moveTo>
                  <a:lnTo>
                    <a:pt x="534098" y="0"/>
                  </a:lnTo>
                  <a:lnTo>
                    <a:pt x="10618" y="536715"/>
                  </a:lnTo>
                  <a:lnTo>
                    <a:pt x="0" y="536715"/>
                  </a:lnTo>
                  <a:close/>
                </a:path>
              </a:pathLst>
            </a:custGeom>
            <a:grpFill/>
            <a:ln w="254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0" name="文本框 38"/>
          <p:cNvSpPr txBox="1"/>
          <p:nvPr/>
        </p:nvSpPr>
        <p:spPr>
          <a:xfrm>
            <a:off x="2847071" y="2845285"/>
            <a:ext cx="1227185" cy="830805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prstClr val="white"/>
                </a:solidFill>
                <a:effectLst>
                  <a:innerShdw blurRad="63500" dist="63500" dir="132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Hiragino Sans GB W6" panose="020B0600000000000000" pitchFamily="34" charset="-122"/>
              </a:rPr>
              <a:t>02</a:t>
            </a:r>
            <a:endParaRPr lang="zh-CN" altLang="en-US" sz="4800" dirty="0">
              <a:solidFill>
                <a:prstClr val="white"/>
              </a:solidFill>
              <a:effectLst>
                <a:innerShdw blurRad="63500" dist="63500" dir="132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  <a:ea typeface="Hiragino Sans GB W6" panose="020B0600000000000000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2289463" y="3799459"/>
            <a:ext cx="1227185" cy="944745"/>
            <a:chOff x="2640639" y="3716907"/>
            <a:chExt cx="1227025" cy="944964"/>
          </a:xfrm>
        </p:grpSpPr>
        <p:sp>
          <p:nvSpPr>
            <p:cNvPr id="43" name="文本框 1"/>
            <p:cNvSpPr txBox="1"/>
            <p:nvPr/>
          </p:nvSpPr>
          <p:spPr>
            <a:xfrm>
              <a:off x="2640639" y="3716907"/>
              <a:ext cx="1227025" cy="830997"/>
            </a:xfrm>
            <a:prstGeom prst="rect">
              <a:avLst/>
            </a:prstGeom>
            <a:noFill/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>
                  <a:solidFill>
                    <a:prstClr val="white"/>
                  </a:solidFill>
                  <a:effectLst>
                    <a:innerShdw blurRad="63500" dist="63500" dir="13200000">
                      <a:prstClr val="black">
                        <a:alpha val="50000"/>
                      </a:prstClr>
                    </a:innerShdw>
                  </a:effectLst>
                  <a:latin typeface="Impact" panose="020B0806030902050204" pitchFamily="34" charset="0"/>
                  <a:ea typeface="Hiragino Sans GB W6" panose="020B0600000000000000" pitchFamily="34" charset="-122"/>
                </a:rPr>
                <a:t>01</a:t>
              </a:r>
              <a:endParaRPr lang="zh-CN" altLang="en-US" sz="4800" dirty="0">
                <a:solidFill>
                  <a:prstClr val="white"/>
                </a:solidFill>
                <a:effectLst>
                  <a:innerShdw blurRad="63500" dist="63500" dir="132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Hiragino Sans GB W6" panose="020B0600000000000000" pitchFamily="34" charset="-122"/>
              </a:endParaRPr>
            </a:p>
          </p:txBody>
        </p:sp>
        <p:sp>
          <p:nvSpPr>
            <p:cNvPr id="44" name="文本框 40"/>
            <p:cNvSpPr txBox="1"/>
            <p:nvPr/>
          </p:nvSpPr>
          <p:spPr>
            <a:xfrm>
              <a:off x="2729023" y="4323317"/>
              <a:ext cx="11077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600" dirty="0">
                <a:solidFill>
                  <a:prstClr val="white">
                    <a:lumMod val="95000"/>
                  </a:prstClr>
                </a:solidFill>
                <a:latin typeface="DokChampa" panose="020B0604020202020204" pitchFamily="34" charset="-34"/>
                <a:ea typeface="造字工房文研（非商用）常规体" pitchFamily="50" charset="-122"/>
                <a:cs typeface="DokChampa" panose="020B0604020202020204" pitchFamily="34" charset="-34"/>
              </a:endParaRPr>
            </a:p>
          </p:txBody>
        </p:sp>
      </p:grpSp>
      <p:sp>
        <p:nvSpPr>
          <p:cNvPr id="46" name="文本框 44"/>
          <p:cNvSpPr txBox="1"/>
          <p:nvPr/>
        </p:nvSpPr>
        <p:spPr>
          <a:xfrm>
            <a:off x="3380459" y="1992816"/>
            <a:ext cx="1227185" cy="830804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prstClr val="white"/>
                </a:solidFill>
                <a:effectLst>
                  <a:innerShdw blurRad="63500" dist="63500" dir="132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Hiragino Sans GB W6" panose="020B0600000000000000" pitchFamily="34" charset="-122"/>
              </a:rPr>
              <a:t>03</a:t>
            </a:r>
            <a:endParaRPr lang="zh-CN" altLang="en-US" sz="4800" dirty="0">
              <a:solidFill>
                <a:prstClr val="white"/>
              </a:solidFill>
              <a:effectLst>
                <a:innerShdw blurRad="63500" dist="63500" dir="132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  <a:ea typeface="Hiragino Sans GB W6" panose="020B0600000000000000" pitchFamily="34" charset="-122"/>
            </a:endParaRPr>
          </a:p>
        </p:txBody>
      </p:sp>
      <p:sp>
        <p:nvSpPr>
          <p:cNvPr id="49" name="文本框 60"/>
          <p:cNvSpPr txBox="1"/>
          <p:nvPr/>
        </p:nvSpPr>
        <p:spPr>
          <a:xfrm>
            <a:off x="3913928" y="1072155"/>
            <a:ext cx="1227185" cy="830804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prstClr val="white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Hiragino Sans GB W6" panose="020B0600000000000000" pitchFamily="34" charset="-122"/>
              </a:rPr>
              <a:t>04</a:t>
            </a:r>
            <a:endParaRPr lang="zh-CN" altLang="en-US" sz="4800" dirty="0">
              <a:solidFill>
                <a:prstClr val="white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Impact" panose="020B0806030902050204" pitchFamily="34" charset="0"/>
              <a:ea typeface="Hiragino Sans GB W6" panose="020B0600000000000000" pitchFamily="34" charset="-122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4370073" y="3530391"/>
            <a:ext cx="836822" cy="554849"/>
            <a:chOff x="4355224" y="4051911"/>
            <a:chExt cx="836714" cy="554976"/>
          </a:xfrm>
          <a:solidFill>
            <a:srgbClr val="002060"/>
          </a:solidFill>
        </p:grpSpPr>
        <p:sp>
          <p:nvSpPr>
            <p:cNvPr id="52" name="任意多边形 29"/>
            <p:cNvSpPr/>
            <p:nvPr/>
          </p:nvSpPr>
          <p:spPr>
            <a:xfrm>
              <a:off x="4355224" y="4051911"/>
              <a:ext cx="836714" cy="554976"/>
            </a:xfrm>
            <a:custGeom>
              <a:avLst/>
              <a:gdLst>
                <a:gd name="connsiteX0" fmla="*/ 685611 w 1025811"/>
                <a:gd name="connsiteY0" fmla="*/ 0 h 680400"/>
                <a:gd name="connsiteX1" fmla="*/ 1025811 w 1025811"/>
                <a:gd name="connsiteY1" fmla="*/ 340200 h 680400"/>
                <a:gd name="connsiteX2" fmla="*/ 685611 w 1025811"/>
                <a:gd name="connsiteY2" fmla="*/ 680400 h 680400"/>
                <a:gd name="connsiteX3" fmla="*/ 678786 w 1025811"/>
                <a:gd name="connsiteY3" fmla="*/ 679712 h 680400"/>
                <a:gd name="connsiteX4" fmla="*/ 678786 w 1025811"/>
                <a:gd name="connsiteY4" fmla="*/ 680400 h 680400"/>
                <a:gd name="connsiteX5" fmla="*/ 0 w 1025811"/>
                <a:gd name="connsiteY5" fmla="*/ 680400 h 680400"/>
                <a:gd name="connsiteX6" fmla="*/ 0 w 1025811"/>
                <a:gd name="connsiteY6" fmla="*/ 1614 h 680400"/>
                <a:gd name="connsiteX7" fmla="*/ 669601 w 1025811"/>
                <a:gd name="connsiteY7" fmla="*/ 1614 h 68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5811" h="680400">
                  <a:moveTo>
                    <a:pt x="685611" y="0"/>
                  </a:moveTo>
                  <a:cubicBezTo>
                    <a:pt x="873498" y="0"/>
                    <a:pt x="1025811" y="152313"/>
                    <a:pt x="1025811" y="340200"/>
                  </a:cubicBezTo>
                  <a:cubicBezTo>
                    <a:pt x="1025811" y="528087"/>
                    <a:pt x="873498" y="680400"/>
                    <a:pt x="685611" y="680400"/>
                  </a:cubicBezTo>
                  <a:lnTo>
                    <a:pt x="678786" y="679712"/>
                  </a:lnTo>
                  <a:lnTo>
                    <a:pt x="678786" y="680400"/>
                  </a:lnTo>
                  <a:lnTo>
                    <a:pt x="0" y="680400"/>
                  </a:lnTo>
                  <a:lnTo>
                    <a:pt x="0" y="1614"/>
                  </a:lnTo>
                  <a:lnTo>
                    <a:pt x="669601" y="1614"/>
                  </a:lnTo>
                  <a:close/>
                </a:path>
              </a:pathLst>
            </a:cu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53" name="任意多边形 30"/>
            <p:cNvSpPr/>
            <p:nvPr/>
          </p:nvSpPr>
          <p:spPr>
            <a:xfrm>
              <a:off x="4949778" y="4221653"/>
              <a:ext cx="128674" cy="201577"/>
            </a:xfrm>
            <a:custGeom>
              <a:avLst/>
              <a:gdLst>
                <a:gd name="connsiteX0" fmla="*/ 0 w 298365"/>
                <a:gd name="connsiteY0" fmla="*/ 0 h 596731"/>
                <a:gd name="connsiteX1" fmla="*/ 298365 w 298365"/>
                <a:gd name="connsiteY1" fmla="*/ 298366 h 596731"/>
                <a:gd name="connsiteX2" fmla="*/ 0 w 298365"/>
                <a:gd name="connsiteY2" fmla="*/ 596731 h 596731"/>
                <a:gd name="connsiteX3" fmla="*/ 0 w 298365"/>
                <a:gd name="connsiteY3" fmla="*/ 478802 h 596731"/>
                <a:gd name="connsiteX4" fmla="*/ 180436 w 298365"/>
                <a:gd name="connsiteY4" fmla="*/ 298366 h 596731"/>
                <a:gd name="connsiteX5" fmla="*/ 0 w 298365"/>
                <a:gd name="connsiteY5" fmla="*/ 117930 h 596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365" h="596731">
                  <a:moveTo>
                    <a:pt x="0" y="0"/>
                  </a:moveTo>
                  <a:lnTo>
                    <a:pt x="298365" y="298366"/>
                  </a:lnTo>
                  <a:lnTo>
                    <a:pt x="0" y="596731"/>
                  </a:lnTo>
                  <a:lnTo>
                    <a:pt x="0" y="478802"/>
                  </a:lnTo>
                  <a:lnTo>
                    <a:pt x="180436" y="298366"/>
                  </a:lnTo>
                  <a:lnTo>
                    <a:pt x="0" y="117930"/>
                  </a:lnTo>
                  <a:close/>
                </a:path>
              </a:pathLst>
            </a:cu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1" name="任意多边形 12"/>
          <p:cNvSpPr/>
          <p:nvPr/>
        </p:nvSpPr>
        <p:spPr>
          <a:xfrm>
            <a:off x="3826174" y="4424816"/>
            <a:ext cx="836823" cy="554848"/>
          </a:xfrm>
          <a:custGeom>
            <a:avLst/>
            <a:gdLst>
              <a:gd name="connsiteX0" fmla="*/ 685611 w 1025811"/>
              <a:gd name="connsiteY0" fmla="*/ 0 h 680400"/>
              <a:gd name="connsiteX1" fmla="*/ 1025811 w 1025811"/>
              <a:gd name="connsiteY1" fmla="*/ 340200 h 680400"/>
              <a:gd name="connsiteX2" fmla="*/ 685611 w 1025811"/>
              <a:gd name="connsiteY2" fmla="*/ 680400 h 680400"/>
              <a:gd name="connsiteX3" fmla="*/ 678786 w 1025811"/>
              <a:gd name="connsiteY3" fmla="*/ 679712 h 680400"/>
              <a:gd name="connsiteX4" fmla="*/ 678786 w 1025811"/>
              <a:gd name="connsiteY4" fmla="*/ 680400 h 680400"/>
              <a:gd name="connsiteX5" fmla="*/ 0 w 1025811"/>
              <a:gd name="connsiteY5" fmla="*/ 680400 h 680400"/>
              <a:gd name="connsiteX6" fmla="*/ 0 w 1025811"/>
              <a:gd name="connsiteY6" fmla="*/ 1614 h 680400"/>
              <a:gd name="connsiteX7" fmla="*/ 669601 w 1025811"/>
              <a:gd name="connsiteY7" fmla="*/ 1614 h 68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5811" h="680400">
                <a:moveTo>
                  <a:pt x="685611" y="0"/>
                </a:moveTo>
                <a:cubicBezTo>
                  <a:pt x="873498" y="0"/>
                  <a:pt x="1025811" y="152313"/>
                  <a:pt x="1025811" y="340200"/>
                </a:cubicBezTo>
                <a:cubicBezTo>
                  <a:pt x="1025811" y="528087"/>
                  <a:pt x="873498" y="680400"/>
                  <a:pt x="685611" y="680400"/>
                </a:cubicBezTo>
                <a:lnTo>
                  <a:pt x="678786" y="679712"/>
                </a:lnTo>
                <a:lnTo>
                  <a:pt x="678786" y="680400"/>
                </a:lnTo>
                <a:lnTo>
                  <a:pt x="0" y="680400"/>
                </a:lnTo>
                <a:lnTo>
                  <a:pt x="0" y="1614"/>
                </a:lnTo>
                <a:lnTo>
                  <a:pt x="669601" y="16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4916516" y="2633611"/>
            <a:ext cx="836823" cy="554848"/>
            <a:chOff x="4901591" y="3097766"/>
            <a:chExt cx="836714" cy="554976"/>
          </a:xfrm>
          <a:solidFill>
            <a:schemeClr val="bg1">
              <a:lumMod val="50000"/>
            </a:schemeClr>
          </a:solidFill>
        </p:grpSpPr>
        <p:sp>
          <p:nvSpPr>
            <p:cNvPr id="68" name="任意多边形 34"/>
            <p:cNvSpPr/>
            <p:nvPr/>
          </p:nvSpPr>
          <p:spPr>
            <a:xfrm>
              <a:off x="4901591" y="3097766"/>
              <a:ext cx="836714" cy="554976"/>
            </a:xfrm>
            <a:custGeom>
              <a:avLst/>
              <a:gdLst>
                <a:gd name="connsiteX0" fmla="*/ 685611 w 1025811"/>
                <a:gd name="connsiteY0" fmla="*/ 0 h 680400"/>
                <a:gd name="connsiteX1" fmla="*/ 1025811 w 1025811"/>
                <a:gd name="connsiteY1" fmla="*/ 340200 h 680400"/>
                <a:gd name="connsiteX2" fmla="*/ 685611 w 1025811"/>
                <a:gd name="connsiteY2" fmla="*/ 680400 h 680400"/>
                <a:gd name="connsiteX3" fmla="*/ 678786 w 1025811"/>
                <a:gd name="connsiteY3" fmla="*/ 679712 h 680400"/>
                <a:gd name="connsiteX4" fmla="*/ 678786 w 1025811"/>
                <a:gd name="connsiteY4" fmla="*/ 680400 h 680400"/>
                <a:gd name="connsiteX5" fmla="*/ 0 w 1025811"/>
                <a:gd name="connsiteY5" fmla="*/ 680400 h 680400"/>
                <a:gd name="connsiteX6" fmla="*/ 0 w 1025811"/>
                <a:gd name="connsiteY6" fmla="*/ 1614 h 680400"/>
                <a:gd name="connsiteX7" fmla="*/ 669601 w 1025811"/>
                <a:gd name="connsiteY7" fmla="*/ 1614 h 68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5811" h="680400">
                  <a:moveTo>
                    <a:pt x="685611" y="0"/>
                  </a:moveTo>
                  <a:cubicBezTo>
                    <a:pt x="873498" y="0"/>
                    <a:pt x="1025811" y="152313"/>
                    <a:pt x="1025811" y="340200"/>
                  </a:cubicBezTo>
                  <a:cubicBezTo>
                    <a:pt x="1025811" y="528087"/>
                    <a:pt x="873498" y="680400"/>
                    <a:pt x="685611" y="680400"/>
                  </a:cubicBezTo>
                  <a:lnTo>
                    <a:pt x="678786" y="679712"/>
                  </a:lnTo>
                  <a:lnTo>
                    <a:pt x="678786" y="680400"/>
                  </a:lnTo>
                  <a:lnTo>
                    <a:pt x="0" y="680400"/>
                  </a:lnTo>
                  <a:lnTo>
                    <a:pt x="0" y="1614"/>
                  </a:lnTo>
                  <a:lnTo>
                    <a:pt x="669601" y="1614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9" name="任意多边形 35"/>
            <p:cNvSpPr/>
            <p:nvPr/>
          </p:nvSpPr>
          <p:spPr>
            <a:xfrm>
              <a:off x="5483449" y="3276449"/>
              <a:ext cx="128674" cy="201577"/>
            </a:xfrm>
            <a:custGeom>
              <a:avLst/>
              <a:gdLst>
                <a:gd name="connsiteX0" fmla="*/ 0 w 298365"/>
                <a:gd name="connsiteY0" fmla="*/ 0 h 596731"/>
                <a:gd name="connsiteX1" fmla="*/ 298365 w 298365"/>
                <a:gd name="connsiteY1" fmla="*/ 298366 h 596731"/>
                <a:gd name="connsiteX2" fmla="*/ 0 w 298365"/>
                <a:gd name="connsiteY2" fmla="*/ 596731 h 596731"/>
                <a:gd name="connsiteX3" fmla="*/ 0 w 298365"/>
                <a:gd name="connsiteY3" fmla="*/ 478802 h 596731"/>
                <a:gd name="connsiteX4" fmla="*/ 180436 w 298365"/>
                <a:gd name="connsiteY4" fmla="*/ 298366 h 596731"/>
                <a:gd name="connsiteX5" fmla="*/ 0 w 298365"/>
                <a:gd name="connsiteY5" fmla="*/ 117930 h 596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365" h="596731">
                  <a:moveTo>
                    <a:pt x="0" y="0"/>
                  </a:moveTo>
                  <a:lnTo>
                    <a:pt x="298365" y="298366"/>
                  </a:lnTo>
                  <a:lnTo>
                    <a:pt x="0" y="596731"/>
                  </a:lnTo>
                  <a:lnTo>
                    <a:pt x="0" y="478802"/>
                  </a:lnTo>
                  <a:lnTo>
                    <a:pt x="180436" y="298366"/>
                  </a:lnTo>
                  <a:lnTo>
                    <a:pt x="0" y="117930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70" name="组合 69"/>
            <p:cNvGrpSpPr/>
            <p:nvPr/>
          </p:nvGrpSpPr>
          <p:grpSpPr>
            <a:xfrm>
              <a:off x="5033509" y="3199020"/>
              <a:ext cx="357796" cy="358843"/>
              <a:chOff x="458010" y="4063526"/>
              <a:chExt cx="1087437" cy="1090612"/>
            </a:xfrm>
            <a:grpFill/>
          </p:grpSpPr>
          <p:sp>
            <p:nvSpPr>
              <p:cNvPr id="71" name="Freeform 11"/>
              <p:cNvSpPr>
                <a:spLocks noEditPoints="1"/>
              </p:cNvSpPr>
              <p:nvPr/>
            </p:nvSpPr>
            <p:spPr bwMode="auto">
              <a:xfrm>
                <a:off x="458010" y="4063526"/>
                <a:ext cx="1087437" cy="1090612"/>
              </a:xfrm>
              <a:custGeom>
                <a:avLst/>
                <a:gdLst>
                  <a:gd name="T0" fmla="*/ 0 w 685"/>
                  <a:gd name="T1" fmla="*/ 0 h 687"/>
                  <a:gd name="T2" fmla="*/ 0 w 685"/>
                  <a:gd name="T3" fmla="*/ 687 h 687"/>
                  <a:gd name="T4" fmla="*/ 685 w 685"/>
                  <a:gd name="T5" fmla="*/ 687 h 687"/>
                  <a:gd name="T6" fmla="*/ 685 w 685"/>
                  <a:gd name="T7" fmla="*/ 0 h 687"/>
                  <a:gd name="T8" fmla="*/ 0 w 685"/>
                  <a:gd name="T9" fmla="*/ 0 h 687"/>
                  <a:gd name="T10" fmla="*/ 58 w 685"/>
                  <a:gd name="T11" fmla="*/ 57 h 687"/>
                  <a:gd name="T12" fmla="*/ 628 w 685"/>
                  <a:gd name="T13" fmla="*/ 57 h 687"/>
                  <a:gd name="T14" fmla="*/ 628 w 685"/>
                  <a:gd name="T15" fmla="*/ 441 h 687"/>
                  <a:gd name="T16" fmla="*/ 442 w 685"/>
                  <a:gd name="T17" fmla="*/ 630 h 687"/>
                  <a:gd name="T18" fmla="*/ 58 w 685"/>
                  <a:gd name="T19" fmla="*/ 630 h 687"/>
                  <a:gd name="T20" fmla="*/ 58 w 685"/>
                  <a:gd name="T21" fmla="*/ 57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5" h="687">
                    <a:moveTo>
                      <a:pt x="0" y="0"/>
                    </a:moveTo>
                    <a:lnTo>
                      <a:pt x="0" y="687"/>
                    </a:lnTo>
                    <a:lnTo>
                      <a:pt x="685" y="687"/>
                    </a:lnTo>
                    <a:lnTo>
                      <a:pt x="685" y="0"/>
                    </a:lnTo>
                    <a:lnTo>
                      <a:pt x="0" y="0"/>
                    </a:lnTo>
                    <a:close/>
                    <a:moveTo>
                      <a:pt x="58" y="57"/>
                    </a:moveTo>
                    <a:lnTo>
                      <a:pt x="628" y="57"/>
                    </a:lnTo>
                    <a:lnTo>
                      <a:pt x="628" y="441"/>
                    </a:lnTo>
                    <a:lnTo>
                      <a:pt x="442" y="630"/>
                    </a:lnTo>
                    <a:lnTo>
                      <a:pt x="58" y="630"/>
                    </a:lnTo>
                    <a:lnTo>
                      <a:pt x="58" y="57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Rectangle 12"/>
              <p:cNvSpPr>
                <a:spLocks noChangeArrowheads="1"/>
              </p:cNvSpPr>
              <p:nvPr/>
            </p:nvSpPr>
            <p:spPr bwMode="auto">
              <a:xfrm>
                <a:off x="682625" y="4338638"/>
                <a:ext cx="636587" cy="71437"/>
              </a:xfrm>
              <a:prstGeom prst="rect">
                <a:avLst/>
              </a:prstGeom>
              <a:grpFill/>
              <a:ln w="9525">
                <a:solidFill>
                  <a:schemeClr val="bg1">
                    <a:lumMod val="50000"/>
                  </a:schemeClr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Rectangle 13"/>
              <p:cNvSpPr>
                <a:spLocks noChangeArrowheads="1"/>
              </p:cNvSpPr>
              <p:nvPr/>
            </p:nvSpPr>
            <p:spPr bwMode="auto">
              <a:xfrm>
                <a:off x="682625" y="4562475"/>
                <a:ext cx="636587" cy="71437"/>
              </a:xfrm>
              <a:prstGeom prst="rect">
                <a:avLst/>
              </a:prstGeom>
              <a:grpFill/>
              <a:ln w="9525">
                <a:solidFill>
                  <a:schemeClr val="bg1">
                    <a:lumMod val="50000"/>
                  </a:schemeClr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Rectangle 14"/>
              <p:cNvSpPr>
                <a:spLocks noChangeArrowheads="1"/>
              </p:cNvSpPr>
              <p:nvPr/>
            </p:nvSpPr>
            <p:spPr bwMode="auto">
              <a:xfrm>
                <a:off x="682625" y="4786313"/>
                <a:ext cx="382587" cy="71437"/>
              </a:xfrm>
              <a:prstGeom prst="rect">
                <a:avLst/>
              </a:prstGeom>
              <a:grpFill/>
              <a:ln w="9525">
                <a:solidFill>
                  <a:schemeClr val="bg1">
                    <a:lumMod val="50000"/>
                  </a:schemeClr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5" name="组合 74"/>
          <p:cNvGrpSpPr/>
          <p:nvPr/>
        </p:nvGrpSpPr>
        <p:grpSpPr>
          <a:xfrm>
            <a:off x="5459399" y="1702868"/>
            <a:ext cx="836823" cy="554848"/>
            <a:chOff x="5444403" y="2223973"/>
            <a:chExt cx="836714" cy="554976"/>
          </a:xfrm>
          <a:solidFill>
            <a:srgbClr val="4266C4"/>
          </a:solidFill>
        </p:grpSpPr>
        <p:sp>
          <p:nvSpPr>
            <p:cNvPr id="76" name="任意多边形 39"/>
            <p:cNvSpPr/>
            <p:nvPr/>
          </p:nvSpPr>
          <p:spPr>
            <a:xfrm>
              <a:off x="5444403" y="2223973"/>
              <a:ext cx="836714" cy="554976"/>
            </a:xfrm>
            <a:custGeom>
              <a:avLst/>
              <a:gdLst>
                <a:gd name="connsiteX0" fmla="*/ 685611 w 1025811"/>
                <a:gd name="connsiteY0" fmla="*/ 0 h 680400"/>
                <a:gd name="connsiteX1" fmla="*/ 1025811 w 1025811"/>
                <a:gd name="connsiteY1" fmla="*/ 340200 h 680400"/>
                <a:gd name="connsiteX2" fmla="*/ 685611 w 1025811"/>
                <a:gd name="connsiteY2" fmla="*/ 680400 h 680400"/>
                <a:gd name="connsiteX3" fmla="*/ 678786 w 1025811"/>
                <a:gd name="connsiteY3" fmla="*/ 679712 h 680400"/>
                <a:gd name="connsiteX4" fmla="*/ 678786 w 1025811"/>
                <a:gd name="connsiteY4" fmla="*/ 680400 h 680400"/>
                <a:gd name="connsiteX5" fmla="*/ 0 w 1025811"/>
                <a:gd name="connsiteY5" fmla="*/ 680400 h 680400"/>
                <a:gd name="connsiteX6" fmla="*/ 0 w 1025811"/>
                <a:gd name="connsiteY6" fmla="*/ 1614 h 680400"/>
                <a:gd name="connsiteX7" fmla="*/ 669601 w 1025811"/>
                <a:gd name="connsiteY7" fmla="*/ 1614 h 68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5811" h="680400">
                  <a:moveTo>
                    <a:pt x="685611" y="0"/>
                  </a:moveTo>
                  <a:cubicBezTo>
                    <a:pt x="873498" y="0"/>
                    <a:pt x="1025811" y="152313"/>
                    <a:pt x="1025811" y="340200"/>
                  </a:cubicBezTo>
                  <a:cubicBezTo>
                    <a:pt x="1025811" y="528087"/>
                    <a:pt x="873498" y="680400"/>
                    <a:pt x="685611" y="680400"/>
                  </a:cubicBezTo>
                  <a:lnTo>
                    <a:pt x="678786" y="679712"/>
                  </a:lnTo>
                  <a:lnTo>
                    <a:pt x="678786" y="680400"/>
                  </a:lnTo>
                  <a:lnTo>
                    <a:pt x="0" y="680400"/>
                  </a:lnTo>
                  <a:lnTo>
                    <a:pt x="0" y="1614"/>
                  </a:lnTo>
                  <a:lnTo>
                    <a:pt x="669601" y="16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7" name="任意多边形 40"/>
            <p:cNvSpPr/>
            <p:nvPr/>
          </p:nvSpPr>
          <p:spPr>
            <a:xfrm>
              <a:off x="6025457" y="2404217"/>
              <a:ext cx="128674" cy="201577"/>
            </a:xfrm>
            <a:custGeom>
              <a:avLst/>
              <a:gdLst>
                <a:gd name="connsiteX0" fmla="*/ 0 w 298365"/>
                <a:gd name="connsiteY0" fmla="*/ 0 h 596731"/>
                <a:gd name="connsiteX1" fmla="*/ 298365 w 298365"/>
                <a:gd name="connsiteY1" fmla="*/ 298366 h 596731"/>
                <a:gd name="connsiteX2" fmla="*/ 0 w 298365"/>
                <a:gd name="connsiteY2" fmla="*/ 596731 h 596731"/>
                <a:gd name="connsiteX3" fmla="*/ 0 w 298365"/>
                <a:gd name="connsiteY3" fmla="*/ 478802 h 596731"/>
                <a:gd name="connsiteX4" fmla="*/ 180436 w 298365"/>
                <a:gd name="connsiteY4" fmla="*/ 298366 h 596731"/>
                <a:gd name="connsiteX5" fmla="*/ 0 w 298365"/>
                <a:gd name="connsiteY5" fmla="*/ 117930 h 596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365" h="596731">
                  <a:moveTo>
                    <a:pt x="0" y="0"/>
                  </a:moveTo>
                  <a:lnTo>
                    <a:pt x="298365" y="298366"/>
                  </a:lnTo>
                  <a:lnTo>
                    <a:pt x="0" y="596731"/>
                  </a:lnTo>
                  <a:lnTo>
                    <a:pt x="0" y="478802"/>
                  </a:lnTo>
                  <a:lnTo>
                    <a:pt x="180436" y="298366"/>
                  </a:lnTo>
                  <a:lnTo>
                    <a:pt x="0" y="11793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78" name="Group 17"/>
            <p:cNvGrpSpPr>
              <a:grpSpLocks noChangeAspect="1"/>
            </p:cNvGrpSpPr>
            <p:nvPr/>
          </p:nvGrpSpPr>
          <p:grpSpPr bwMode="auto">
            <a:xfrm>
              <a:off x="5645112" y="2346655"/>
              <a:ext cx="305423" cy="327854"/>
              <a:chOff x="231" y="1205"/>
              <a:chExt cx="640" cy="687"/>
            </a:xfrm>
            <a:grpFill/>
          </p:grpSpPr>
          <p:sp>
            <p:nvSpPr>
              <p:cNvPr id="79" name="Freeform 18"/>
              <p:cNvSpPr/>
              <p:nvPr/>
            </p:nvSpPr>
            <p:spPr bwMode="auto">
              <a:xfrm>
                <a:off x="231" y="1205"/>
                <a:ext cx="499" cy="687"/>
              </a:xfrm>
              <a:custGeom>
                <a:avLst/>
                <a:gdLst>
                  <a:gd name="T0" fmla="*/ 442 w 499"/>
                  <a:gd name="T1" fmla="*/ 629 h 687"/>
                  <a:gd name="T2" fmla="*/ 57 w 499"/>
                  <a:gd name="T3" fmla="*/ 629 h 687"/>
                  <a:gd name="T4" fmla="*/ 57 w 499"/>
                  <a:gd name="T5" fmla="*/ 200 h 687"/>
                  <a:gd name="T6" fmla="*/ 200 w 499"/>
                  <a:gd name="T7" fmla="*/ 200 h 687"/>
                  <a:gd name="T8" fmla="*/ 200 w 499"/>
                  <a:gd name="T9" fmla="*/ 57 h 687"/>
                  <a:gd name="T10" fmla="*/ 442 w 499"/>
                  <a:gd name="T11" fmla="*/ 57 h 687"/>
                  <a:gd name="T12" fmla="*/ 442 w 499"/>
                  <a:gd name="T13" fmla="*/ 116 h 687"/>
                  <a:gd name="T14" fmla="*/ 494 w 499"/>
                  <a:gd name="T15" fmla="*/ 64 h 687"/>
                  <a:gd name="T16" fmla="*/ 499 w 499"/>
                  <a:gd name="T17" fmla="*/ 59 h 687"/>
                  <a:gd name="T18" fmla="*/ 499 w 499"/>
                  <a:gd name="T19" fmla="*/ 0 h 687"/>
                  <a:gd name="T20" fmla="*/ 143 w 499"/>
                  <a:gd name="T21" fmla="*/ 0 h 687"/>
                  <a:gd name="T22" fmla="*/ 143 w 499"/>
                  <a:gd name="T23" fmla="*/ 0 h 687"/>
                  <a:gd name="T24" fmla="*/ 0 w 499"/>
                  <a:gd name="T25" fmla="*/ 143 h 687"/>
                  <a:gd name="T26" fmla="*/ 0 w 499"/>
                  <a:gd name="T27" fmla="*/ 687 h 687"/>
                  <a:gd name="T28" fmla="*/ 499 w 499"/>
                  <a:gd name="T29" fmla="*/ 687 h 687"/>
                  <a:gd name="T30" fmla="*/ 499 w 499"/>
                  <a:gd name="T31" fmla="*/ 429 h 687"/>
                  <a:gd name="T32" fmla="*/ 442 w 499"/>
                  <a:gd name="T33" fmla="*/ 486 h 687"/>
                  <a:gd name="T34" fmla="*/ 442 w 499"/>
                  <a:gd name="T35" fmla="*/ 629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9" h="687">
                    <a:moveTo>
                      <a:pt x="442" y="629"/>
                    </a:moveTo>
                    <a:lnTo>
                      <a:pt x="57" y="629"/>
                    </a:lnTo>
                    <a:lnTo>
                      <a:pt x="57" y="200"/>
                    </a:lnTo>
                    <a:lnTo>
                      <a:pt x="200" y="200"/>
                    </a:lnTo>
                    <a:lnTo>
                      <a:pt x="200" y="57"/>
                    </a:lnTo>
                    <a:lnTo>
                      <a:pt x="442" y="57"/>
                    </a:lnTo>
                    <a:lnTo>
                      <a:pt x="442" y="116"/>
                    </a:lnTo>
                    <a:lnTo>
                      <a:pt x="494" y="64"/>
                    </a:lnTo>
                    <a:lnTo>
                      <a:pt x="499" y="59"/>
                    </a:lnTo>
                    <a:lnTo>
                      <a:pt x="499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0" y="143"/>
                    </a:lnTo>
                    <a:lnTo>
                      <a:pt x="0" y="687"/>
                    </a:lnTo>
                    <a:lnTo>
                      <a:pt x="499" y="687"/>
                    </a:lnTo>
                    <a:lnTo>
                      <a:pt x="499" y="429"/>
                    </a:lnTo>
                    <a:lnTo>
                      <a:pt x="442" y="486"/>
                    </a:lnTo>
                    <a:lnTo>
                      <a:pt x="442" y="6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19"/>
              <p:cNvSpPr>
                <a:spLocks noEditPoints="1"/>
              </p:cNvSpPr>
              <p:nvPr/>
            </p:nvSpPr>
            <p:spPr bwMode="auto">
              <a:xfrm>
                <a:off x="436" y="1310"/>
                <a:ext cx="435" cy="431"/>
              </a:xfrm>
              <a:custGeom>
                <a:avLst/>
                <a:gdLst>
                  <a:gd name="T0" fmla="*/ 50 w 435"/>
                  <a:gd name="T1" fmla="*/ 279 h 431"/>
                  <a:gd name="T2" fmla="*/ 50 w 435"/>
                  <a:gd name="T3" fmla="*/ 279 h 431"/>
                  <a:gd name="T4" fmla="*/ 50 w 435"/>
                  <a:gd name="T5" fmla="*/ 279 h 431"/>
                  <a:gd name="T6" fmla="*/ 50 w 435"/>
                  <a:gd name="T7" fmla="*/ 279 h 431"/>
                  <a:gd name="T8" fmla="*/ 0 w 435"/>
                  <a:gd name="T9" fmla="*/ 431 h 431"/>
                  <a:gd name="T10" fmla="*/ 155 w 435"/>
                  <a:gd name="T11" fmla="*/ 381 h 431"/>
                  <a:gd name="T12" fmla="*/ 155 w 435"/>
                  <a:gd name="T13" fmla="*/ 381 h 431"/>
                  <a:gd name="T14" fmla="*/ 155 w 435"/>
                  <a:gd name="T15" fmla="*/ 381 h 431"/>
                  <a:gd name="T16" fmla="*/ 155 w 435"/>
                  <a:gd name="T17" fmla="*/ 381 h 431"/>
                  <a:gd name="T18" fmla="*/ 435 w 435"/>
                  <a:gd name="T19" fmla="*/ 102 h 431"/>
                  <a:gd name="T20" fmla="*/ 330 w 435"/>
                  <a:gd name="T21" fmla="*/ 0 h 431"/>
                  <a:gd name="T22" fmla="*/ 50 w 435"/>
                  <a:gd name="T23" fmla="*/ 279 h 431"/>
                  <a:gd name="T24" fmla="*/ 50 w 435"/>
                  <a:gd name="T25" fmla="*/ 279 h 431"/>
                  <a:gd name="T26" fmla="*/ 141 w 435"/>
                  <a:gd name="T27" fmla="*/ 360 h 431"/>
                  <a:gd name="T28" fmla="*/ 38 w 435"/>
                  <a:gd name="T29" fmla="*/ 396 h 431"/>
                  <a:gd name="T30" fmla="*/ 72 w 435"/>
                  <a:gd name="T31" fmla="*/ 291 h 431"/>
                  <a:gd name="T32" fmla="*/ 141 w 435"/>
                  <a:gd name="T33" fmla="*/ 360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5" h="431">
                    <a:moveTo>
                      <a:pt x="50" y="279"/>
                    </a:moveTo>
                    <a:lnTo>
                      <a:pt x="50" y="279"/>
                    </a:lnTo>
                    <a:lnTo>
                      <a:pt x="50" y="279"/>
                    </a:lnTo>
                    <a:lnTo>
                      <a:pt x="50" y="279"/>
                    </a:lnTo>
                    <a:lnTo>
                      <a:pt x="0" y="43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435" y="102"/>
                    </a:lnTo>
                    <a:lnTo>
                      <a:pt x="330" y="0"/>
                    </a:lnTo>
                    <a:lnTo>
                      <a:pt x="50" y="279"/>
                    </a:lnTo>
                    <a:lnTo>
                      <a:pt x="50" y="279"/>
                    </a:lnTo>
                    <a:close/>
                    <a:moveTo>
                      <a:pt x="141" y="360"/>
                    </a:moveTo>
                    <a:lnTo>
                      <a:pt x="38" y="396"/>
                    </a:lnTo>
                    <a:lnTo>
                      <a:pt x="72" y="291"/>
                    </a:lnTo>
                    <a:lnTo>
                      <a:pt x="141" y="3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81" name="图片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156" y="4549254"/>
            <a:ext cx="336223" cy="336223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49" y="1816705"/>
            <a:ext cx="323464" cy="323464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795" y="3620509"/>
            <a:ext cx="332124" cy="332124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255" y="2717818"/>
            <a:ext cx="309736" cy="309736"/>
          </a:xfrm>
          <a:prstGeom prst="rect">
            <a:avLst/>
          </a:prstGeom>
        </p:spPr>
      </p:pic>
      <p:sp>
        <p:nvSpPr>
          <p:cNvPr id="91" name="文本框 69"/>
          <p:cNvSpPr txBox="1"/>
          <p:nvPr/>
        </p:nvSpPr>
        <p:spPr>
          <a:xfrm>
            <a:off x="6466402" y="4980738"/>
            <a:ext cx="774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添加标题</a:t>
            </a:r>
          </a:p>
        </p:txBody>
      </p:sp>
      <p:cxnSp>
        <p:nvCxnSpPr>
          <p:cNvPr id="92" name="直接连接符 91"/>
          <p:cNvCxnSpPr/>
          <p:nvPr/>
        </p:nvCxnSpPr>
        <p:spPr>
          <a:xfrm>
            <a:off x="7165913" y="5059150"/>
            <a:ext cx="0" cy="45028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文本框 73"/>
          <p:cNvSpPr txBox="1"/>
          <p:nvPr/>
        </p:nvSpPr>
        <p:spPr>
          <a:xfrm>
            <a:off x="6456510" y="3830834"/>
            <a:ext cx="774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添加标题</a:t>
            </a:r>
          </a:p>
        </p:txBody>
      </p:sp>
      <p:cxnSp>
        <p:nvCxnSpPr>
          <p:cNvPr id="94" name="直接连接符 93"/>
          <p:cNvCxnSpPr/>
          <p:nvPr/>
        </p:nvCxnSpPr>
        <p:spPr>
          <a:xfrm>
            <a:off x="7156021" y="3904421"/>
            <a:ext cx="0" cy="45028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文本框 74"/>
          <p:cNvSpPr txBox="1"/>
          <p:nvPr/>
        </p:nvSpPr>
        <p:spPr>
          <a:xfrm>
            <a:off x="6469973" y="2621004"/>
            <a:ext cx="774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添加标题</a:t>
            </a:r>
          </a:p>
        </p:txBody>
      </p:sp>
      <p:cxnSp>
        <p:nvCxnSpPr>
          <p:cNvPr id="96" name="直接连接符 95"/>
          <p:cNvCxnSpPr/>
          <p:nvPr/>
        </p:nvCxnSpPr>
        <p:spPr>
          <a:xfrm>
            <a:off x="7169484" y="2712990"/>
            <a:ext cx="0" cy="45028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文本框 75"/>
          <p:cNvSpPr txBox="1"/>
          <p:nvPr/>
        </p:nvSpPr>
        <p:spPr>
          <a:xfrm>
            <a:off x="6466019" y="1317104"/>
            <a:ext cx="738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添加标题</a:t>
            </a:r>
          </a:p>
        </p:txBody>
      </p:sp>
      <p:cxnSp>
        <p:nvCxnSpPr>
          <p:cNvPr id="98" name="直接连接符 97"/>
          <p:cNvCxnSpPr/>
          <p:nvPr/>
        </p:nvCxnSpPr>
        <p:spPr>
          <a:xfrm>
            <a:off x="7150289" y="1398481"/>
            <a:ext cx="0" cy="45028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矩形 99"/>
          <p:cNvSpPr/>
          <p:nvPr/>
        </p:nvSpPr>
        <p:spPr>
          <a:xfrm>
            <a:off x="7286831" y="1288784"/>
            <a:ext cx="3592276" cy="89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微软雅黑" panose="020B0503020204020204" pitchFamily="34" charset="-122"/>
              </a:rPr>
              <a:t>Users can demonstrate on projectors or computers, or print presentations and film them for use in a wider range of fields.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7286831" y="2548156"/>
            <a:ext cx="3592276" cy="89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微软雅黑" panose="020B0503020204020204" pitchFamily="34" charset="-122"/>
              </a:rPr>
              <a:t>Users can demonstrate on projectors or computers, or print presentations and film them for use in a wider range of fields.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7286831" y="3775233"/>
            <a:ext cx="3592276" cy="89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微软雅黑" panose="020B0503020204020204" pitchFamily="34" charset="-122"/>
              </a:rPr>
              <a:t>Users can demonstrate on projectors or computers, or print presentations and film them for use in a wider range of fields.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7286831" y="4993952"/>
            <a:ext cx="3592276" cy="89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微软雅黑" panose="020B0503020204020204" pitchFamily="34" charset="-122"/>
              </a:rPr>
              <a:t>Users can demonstrate on projectors or computers, or print presentations and film them for use in a wider range of fields.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9" grpId="0" animBg="1"/>
      <p:bldP spid="35" grpId="0" animBg="1"/>
      <p:bldP spid="36" grpId="0" animBg="1"/>
      <p:bldP spid="40" grpId="0"/>
      <p:bldP spid="91" grpId="0"/>
      <p:bldP spid="93" grpId="0"/>
      <p:bldP spid="95" grpId="0"/>
      <p:bldP spid="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0" y="0"/>
            <a:ext cx="12192000" cy="6858000"/>
            <a:chOff x="0" y="0"/>
            <a:chExt cx="13074432" cy="685800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486"/>
            <a:stretch>
              <a:fillRect/>
            </a:stretch>
          </p:blipFill>
          <p:spPr>
            <a:xfrm>
              <a:off x="0" y="0"/>
              <a:ext cx="10258596" cy="6858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36"/>
            <a:stretch>
              <a:fillRect/>
            </a:stretch>
          </p:blipFill>
          <p:spPr>
            <a:xfrm>
              <a:off x="10158414" y="0"/>
              <a:ext cx="2916018" cy="6858000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2830152" y="857504"/>
            <a:ext cx="741741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感谢您的观看</a:t>
            </a:r>
          </a:p>
        </p:txBody>
      </p:sp>
      <p:sp>
        <p:nvSpPr>
          <p:cNvPr id="15" name="矩形 14"/>
          <p:cNvSpPr/>
          <p:nvPr/>
        </p:nvSpPr>
        <p:spPr>
          <a:xfrm>
            <a:off x="2418334" y="2633185"/>
            <a:ext cx="8510588" cy="1148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br>
              <a:rPr lang="en-US" altLang="zh-CN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1200" b="0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The ideal is Stone, knock out the spark; The ideal is fire, lighting the extinguished light; Ideal is a lamp, illuminating the way of night travel; Ideal is the way, leading you to the dawn.</a:t>
            </a:r>
            <a:endParaRPr lang="zh-CN" alt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89825" y="2371575"/>
            <a:ext cx="6974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lix Titling" panose="04060505060202020A04" pitchFamily="82" charset="0"/>
                <a:ea typeface="微软雅黑" panose="020B0503020204020204" pitchFamily="34" charset="-122"/>
              </a:rPr>
              <a:t>Thank you for watching</a:t>
            </a:r>
            <a:endParaRPr lang="zh-CN" altLang="en-US" sz="2800" b="1" spc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elix Titling" panose="04060505060202020A04" pitchFamily="8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0" y="0"/>
            <a:ext cx="12192000" cy="6858000"/>
            <a:chOff x="0" y="0"/>
            <a:chExt cx="13074432" cy="685800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486"/>
            <a:stretch>
              <a:fillRect/>
            </a:stretch>
          </p:blipFill>
          <p:spPr>
            <a:xfrm>
              <a:off x="0" y="0"/>
              <a:ext cx="10258596" cy="6858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36"/>
            <a:stretch>
              <a:fillRect/>
            </a:stretch>
          </p:blipFill>
          <p:spPr>
            <a:xfrm>
              <a:off x="10158414" y="0"/>
              <a:ext cx="2916018" cy="6858000"/>
            </a:xfrm>
            <a:prstGeom prst="rect">
              <a:avLst/>
            </a:prstGeom>
          </p:spPr>
        </p:pic>
      </p:grpSp>
      <p:sp>
        <p:nvSpPr>
          <p:cNvPr id="10" name="雷锋PPT网www.lfppt.com"/>
          <p:cNvSpPr/>
          <p:nvPr/>
        </p:nvSpPr>
        <p:spPr>
          <a:xfrm>
            <a:off x="1714844" y="883982"/>
            <a:ext cx="10477156" cy="5147188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矩形 2"/>
          <p:cNvSpPr/>
          <p:nvPr/>
        </p:nvSpPr>
        <p:spPr>
          <a:xfrm>
            <a:off x="-11" y="10718"/>
            <a:ext cx="3303649" cy="6847282"/>
          </a:xfrm>
          <a:custGeom>
            <a:avLst/>
            <a:gdLst>
              <a:gd name="connsiteX0" fmla="*/ 0 w 2514600"/>
              <a:gd name="connsiteY0" fmla="*/ 0 h 5143500"/>
              <a:gd name="connsiteX1" fmla="*/ 2514600 w 2514600"/>
              <a:gd name="connsiteY1" fmla="*/ 0 h 5143500"/>
              <a:gd name="connsiteX2" fmla="*/ 2514600 w 2514600"/>
              <a:gd name="connsiteY2" fmla="*/ 5143500 h 5143500"/>
              <a:gd name="connsiteX3" fmla="*/ 0 w 2514600"/>
              <a:gd name="connsiteY3" fmla="*/ 5143500 h 5143500"/>
              <a:gd name="connsiteX4" fmla="*/ 0 w 2514600"/>
              <a:gd name="connsiteY4" fmla="*/ 0 h 5143500"/>
              <a:gd name="connsiteX0-1" fmla="*/ 0 w 2514600"/>
              <a:gd name="connsiteY0-2" fmla="*/ 0 h 5143500"/>
              <a:gd name="connsiteX1-3" fmla="*/ 2514600 w 2514600"/>
              <a:gd name="connsiteY1-4" fmla="*/ 0 h 5143500"/>
              <a:gd name="connsiteX2-5" fmla="*/ 2514599 w 2514600"/>
              <a:gd name="connsiteY2-6" fmla="*/ 2538663 h 5143500"/>
              <a:gd name="connsiteX3-7" fmla="*/ 2514600 w 2514600"/>
              <a:gd name="connsiteY3-8" fmla="*/ 5143500 h 5143500"/>
              <a:gd name="connsiteX4-9" fmla="*/ 0 w 2514600"/>
              <a:gd name="connsiteY4-10" fmla="*/ 5143500 h 5143500"/>
              <a:gd name="connsiteX5" fmla="*/ 0 w 2514600"/>
              <a:gd name="connsiteY5" fmla="*/ 0 h 5143500"/>
              <a:gd name="connsiteX0-11" fmla="*/ 0 w 2514600"/>
              <a:gd name="connsiteY0-12" fmla="*/ 0 h 5143500"/>
              <a:gd name="connsiteX1-13" fmla="*/ 1407694 w 2514600"/>
              <a:gd name="connsiteY1-14" fmla="*/ 0 h 5143500"/>
              <a:gd name="connsiteX2-15" fmla="*/ 2514600 w 2514600"/>
              <a:gd name="connsiteY2-16" fmla="*/ 0 h 5143500"/>
              <a:gd name="connsiteX3-17" fmla="*/ 2514599 w 2514600"/>
              <a:gd name="connsiteY3-18" fmla="*/ 2538663 h 5143500"/>
              <a:gd name="connsiteX4-19" fmla="*/ 2514600 w 2514600"/>
              <a:gd name="connsiteY4-20" fmla="*/ 5143500 h 5143500"/>
              <a:gd name="connsiteX5-21" fmla="*/ 0 w 2514600"/>
              <a:gd name="connsiteY5-22" fmla="*/ 5143500 h 5143500"/>
              <a:gd name="connsiteX6" fmla="*/ 0 w 2514600"/>
              <a:gd name="connsiteY6" fmla="*/ 0 h 5143500"/>
              <a:gd name="connsiteX0-23" fmla="*/ 0 w 2514600"/>
              <a:gd name="connsiteY0-24" fmla="*/ 0 h 5143500"/>
              <a:gd name="connsiteX1-25" fmla="*/ 1407694 w 2514600"/>
              <a:gd name="connsiteY1-26" fmla="*/ 0 h 5143500"/>
              <a:gd name="connsiteX2-27" fmla="*/ 2514600 w 2514600"/>
              <a:gd name="connsiteY2-28" fmla="*/ 0 h 5143500"/>
              <a:gd name="connsiteX3-29" fmla="*/ 2514599 w 2514600"/>
              <a:gd name="connsiteY3-30" fmla="*/ 2538663 h 5143500"/>
              <a:gd name="connsiteX4-31" fmla="*/ 2514600 w 2514600"/>
              <a:gd name="connsiteY4-32" fmla="*/ 5143500 h 5143500"/>
              <a:gd name="connsiteX5-33" fmla="*/ 1419725 w 2514600"/>
              <a:gd name="connsiteY5-34" fmla="*/ 5137484 h 5143500"/>
              <a:gd name="connsiteX6-35" fmla="*/ 0 w 2514600"/>
              <a:gd name="connsiteY6-36" fmla="*/ 5143500 h 5143500"/>
              <a:gd name="connsiteX7" fmla="*/ 0 w 2514600"/>
              <a:gd name="connsiteY7" fmla="*/ 0 h 5143500"/>
              <a:gd name="connsiteX0-37" fmla="*/ 0 w 2514600"/>
              <a:gd name="connsiteY0-38" fmla="*/ 0 h 5143500"/>
              <a:gd name="connsiteX1-39" fmla="*/ 1407694 w 2514600"/>
              <a:gd name="connsiteY1-40" fmla="*/ 0 h 5143500"/>
              <a:gd name="connsiteX2-41" fmla="*/ 2514600 w 2514600"/>
              <a:gd name="connsiteY2-42" fmla="*/ 0 h 5143500"/>
              <a:gd name="connsiteX3-43" fmla="*/ 2514599 w 2514600"/>
              <a:gd name="connsiteY3-44" fmla="*/ 2538663 h 5143500"/>
              <a:gd name="connsiteX4-45" fmla="*/ 1419725 w 2514600"/>
              <a:gd name="connsiteY4-46" fmla="*/ 5137484 h 5143500"/>
              <a:gd name="connsiteX5-47" fmla="*/ 0 w 2514600"/>
              <a:gd name="connsiteY5-48" fmla="*/ 5143500 h 5143500"/>
              <a:gd name="connsiteX6-49" fmla="*/ 0 w 2514600"/>
              <a:gd name="connsiteY6-50" fmla="*/ 0 h 5143500"/>
              <a:gd name="connsiteX0-51" fmla="*/ 0 w 2514599"/>
              <a:gd name="connsiteY0-52" fmla="*/ 0 h 5143500"/>
              <a:gd name="connsiteX1-53" fmla="*/ 1407694 w 2514599"/>
              <a:gd name="connsiteY1-54" fmla="*/ 0 h 5143500"/>
              <a:gd name="connsiteX2-55" fmla="*/ 2514599 w 2514599"/>
              <a:gd name="connsiteY2-56" fmla="*/ 2538663 h 5143500"/>
              <a:gd name="connsiteX3-57" fmla="*/ 1419725 w 2514599"/>
              <a:gd name="connsiteY3-58" fmla="*/ 5137484 h 5143500"/>
              <a:gd name="connsiteX4-59" fmla="*/ 0 w 2514599"/>
              <a:gd name="connsiteY4-60" fmla="*/ 5143500 h 5143500"/>
              <a:gd name="connsiteX5-61" fmla="*/ 0 w 2514599"/>
              <a:gd name="connsiteY5-62" fmla="*/ 0 h 5143500"/>
              <a:gd name="connsiteX0-63" fmla="*/ 0 w 2514603"/>
              <a:gd name="connsiteY0-64" fmla="*/ 0 h 5143500"/>
              <a:gd name="connsiteX1-65" fmla="*/ 1407694 w 2514603"/>
              <a:gd name="connsiteY1-66" fmla="*/ 0 h 5143500"/>
              <a:gd name="connsiteX2-67" fmla="*/ 2514599 w 2514603"/>
              <a:gd name="connsiteY2-68" fmla="*/ 2538663 h 5143500"/>
              <a:gd name="connsiteX3-69" fmla="*/ 1419725 w 2514603"/>
              <a:gd name="connsiteY3-70" fmla="*/ 5137484 h 5143500"/>
              <a:gd name="connsiteX4-71" fmla="*/ 0 w 2514603"/>
              <a:gd name="connsiteY4-72" fmla="*/ 5143500 h 5143500"/>
              <a:gd name="connsiteX5-73" fmla="*/ 0 w 2514603"/>
              <a:gd name="connsiteY5-74" fmla="*/ 0 h 5143500"/>
              <a:gd name="connsiteX0-75" fmla="*/ 0 w 2514603"/>
              <a:gd name="connsiteY0-76" fmla="*/ 0 h 5143500"/>
              <a:gd name="connsiteX1-77" fmla="*/ 1407694 w 2514603"/>
              <a:gd name="connsiteY1-78" fmla="*/ 0 h 5143500"/>
              <a:gd name="connsiteX2-79" fmla="*/ 2514599 w 2514603"/>
              <a:gd name="connsiteY2-80" fmla="*/ 2538663 h 5143500"/>
              <a:gd name="connsiteX3-81" fmla="*/ 1419725 w 2514603"/>
              <a:gd name="connsiteY3-82" fmla="*/ 5137484 h 5143500"/>
              <a:gd name="connsiteX4-83" fmla="*/ 0 w 2514603"/>
              <a:gd name="connsiteY4-84" fmla="*/ 5143500 h 5143500"/>
              <a:gd name="connsiteX5-85" fmla="*/ 0 w 2514603"/>
              <a:gd name="connsiteY5-86" fmla="*/ 0 h 5143500"/>
              <a:gd name="connsiteX0-87" fmla="*/ 0 w 2514602"/>
              <a:gd name="connsiteY0-88" fmla="*/ 0 h 5143500"/>
              <a:gd name="connsiteX1-89" fmla="*/ 1407694 w 2514602"/>
              <a:gd name="connsiteY1-90" fmla="*/ 0 h 5143500"/>
              <a:gd name="connsiteX2-91" fmla="*/ 2514599 w 2514602"/>
              <a:gd name="connsiteY2-92" fmla="*/ 2538663 h 5143500"/>
              <a:gd name="connsiteX3-93" fmla="*/ 1419725 w 2514602"/>
              <a:gd name="connsiteY3-94" fmla="*/ 5137484 h 5143500"/>
              <a:gd name="connsiteX4-95" fmla="*/ 0 w 2514602"/>
              <a:gd name="connsiteY4-96" fmla="*/ 5143500 h 5143500"/>
              <a:gd name="connsiteX5-97" fmla="*/ 0 w 2514602"/>
              <a:gd name="connsiteY5-98" fmla="*/ 0 h 51435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2514602" h="5143500">
                <a:moveTo>
                  <a:pt x="0" y="0"/>
                </a:moveTo>
                <a:lnTo>
                  <a:pt x="1407694" y="0"/>
                </a:lnTo>
                <a:cubicBezTo>
                  <a:pt x="1477879" y="1217194"/>
                  <a:pt x="2512594" y="1682416"/>
                  <a:pt x="2514599" y="2538663"/>
                </a:cubicBezTo>
                <a:cubicBezTo>
                  <a:pt x="2516604" y="3394910"/>
                  <a:pt x="1513972" y="4161924"/>
                  <a:pt x="1419725" y="5137484"/>
                </a:cubicBez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rgbClr val="3D5AAA"/>
          </a:solidFill>
          <a:ln w="12700" cap="flat" cmpd="sng" algn="ctr">
            <a:noFill/>
            <a:prstDash val="solid"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 rot="5400000">
            <a:off x="-236167" y="3068639"/>
            <a:ext cx="32480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spc="300" dirty="0">
                <a:solidFill>
                  <a:schemeClr val="bg1">
                    <a:alpha val="27000"/>
                  </a:schemeClr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14" name="Rectangle 2"/>
          <p:cNvSpPr/>
          <p:nvPr/>
        </p:nvSpPr>
        <p:spPr>
          <a:xfrm>
            <a:off x="1993144" y="2152592"/>
            <a:ext cx="662137" cy="163473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zh-CN" altLang="en-US" sz="6000" b="1" spc="3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rPr>
              <a:t>目</a:t>
            </a:r>
            <a:endParaRPr lang="en-US" altLang="zh-CN" sz="6000" b="1" spc="3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  <a:p>
            <a:pPr algn="ctr"/>
            <a:r>
              <a:rPr lang="zh-CN" altLang="en-US" sz="6000" b="1" spc="3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rPr>
              <a:t>录</a:t>
            </a:r>
            <a:endParaRPr lang="en-US" altLang="zh-CN" sz="4400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22" name="Rectangle: Rounded Corners 4"/>
          <p:cNvSpPr/>
          <p:nvPr/>
        </p:nvSpPr>
        <p:spPr bwMode="auto">
          <a:xfrm rot="2700000">
            <a:off x="5189800" y="1254434"/>
            <a:ext cx="674171" cy="674171"/>
          </a:xfrm>
          <a:prstGeom prst="roundRect">
            <a:avLst>
              <a:gd name="adj" fmla="val 11869"/>
            </a:avLst>
          </a:prstGeom>
          <a:solidFill>
            <a:schemeClr val="bg1"/>
          </a:solidFill>
          <a:ln w="19050">
            <a:noFill/>
            <a:round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rot="0" spcFirstLastPara="0" vert="horz" wrap="none" lIns="91440" tIns="45720" rIns="91440" bIns="45720" anchor="ctr" anchorCtr="1" forceAA="0" compatLnSpc="1">
            <a:noAutofit/>
          </a:bodyPr>
          <a:lstStyle/>
          <a:p>
            <a:pPr algn="ctr"/>
            <a:endParaRPr lang="en-US" altLang="zh-CN" sz="5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235778" y="1321430"/>
            <a:ext cx="582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30" name="Rectangle: Rounded Corners 4"/>
          <p:cNvSpPr/>
          <p:nvPr/>
        </p:nvSpPr>
        <p:spPr bwMode="auto">
          <a:xfrm rot="2700000">
            <a:off x="5189800" y="2395200"/>
            <a:ext cx="674171" cy="674171"/>
          </a:xfrm>
          <a:prstGeom prst="roundRect">
            <a:avLst>
              <a:gd name="adj" fmla="val 11869"/>
            </a:avLst>
          </a:prstGeom>
          <a:solidFill>
            <a:srgbClr val="3D5AAA"/>
          </a:solidFill>
          <a:ln w="19050">
            <a:noFill/>
            <a:round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rot="0" spcFirstLastPara="0" vert="horz" wrap="none" lIns="91440" tIns="45720" rIns="91440" bIns="45720" anchor="ctr" anchorCtr="1" forceAA="0" compatLnSpc="1">
            <a:noAutofit/>
          </a:bodyPr>
          <a:lstStyle/>
          <a:p>
            <a:pPr algn="ctr"/>
            <a:endParaRPr lang="en-US" altLang="zh-CN" sz="5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235778" y="2462195"/>
            <a:ext cx="582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37" name="Rectangle: Rounded Corners 4"/>
          <p:cNvSpPr/>
          <p:nvPr/>
        </p:nvSpPr>
        <p:spPr bwMode="auto">
          <a:xfrm rot="2700000">
            <a:off x="5189800" y="3535965"/>
            <a:ext cx="674171" cy="674171"/>
          </a:xfrm>
          <a:prstGeom prst="roundRect">
            <a:avLst>
              <a:gd name="adj" fmla="val 11869"/>
            </a:avLst>
          </a:prstGeom>
          <a:solidFill>
            <a:schemeClr val="bg1"/>
          </a:solidFill>
          <a:ln w="19050">
            <a:noFill/>
            <a:round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rot="0" spcFirstLastPara="0" vert="horz" wrap="none" lIns="91440" tIns="45720" rIns="91440" bIns="45720" anchor="ctr" anchorCtr="1" forceAA="0" compatLnSpc="1">
            <a:noAutofit/>
          </a:bodyPr>
          <a:lstStyle/>
          <a:p>
            <a:pPr algn="ctr"/>
            <a:endParaRPr lang="en-US" altLang="zh-CN" sz="5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235778" y="3602961"/>
            <a:ext cx="582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44" name="Rectangle: Rounded Corners 4"/>
          <p:cNvSpPr/>
          <p:nvPr/>
        </p:nvSpPr>
        <p:spPr bwMode="auto">
          <a:xfrm rot="2700000">
            <a:off x="5189800" y="4676731"/>
            <a:ext cx="674171" cy="674171"/>
          </a:xfrm>
          <a:prstGeom prst="roundRect">
            <a:avLst>
              <a:gd name="adj" fmla="val 11869"/>
            </a:avLst>
          </a:prstGeom>
          <a:solidFill>
            <a:srgbClr val="3D5AAA"/>
          </a:solidFill>
          <a:ln w="19050">
            <a:noFill/>
            <a:round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rot="0" spcFirstLastPara="0" vert="horz" wrap="none" lIns="91440" tIns="45720" rIns="91440" bIns="45720" anchor="ctr" anchorCtr="1" forceAA="0" compatLnSpc="1">
            <a:noAutofit/>
          </a:bodyPr>
          <a:lstStyle/>
          <a:p>
            <a:pPr algn="ctr"/>
            <a:endParaRPr lang="en-US" altLang="zh-CN" sz="5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235778" y="4743727"/>
            <a:ext cx="582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6224185" y="1726701"/>
            <a:ext cx="2897886" cy="4614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</a:rPr>
              <a:t>The user can demonstrate on a projector or computer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6240979" y="1222093"/>
            <a:ext cx="333072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spc="600" dirty="0">
                <a:solidFill>
                  <a:schemeClr val="bg2">
                    <a:lumMod val="10000"/>
                  </a:schemeClr>
                </a:solidFill>
                <a:latin typeface="迷你简综艺" panose="03000509000000000000" pitchFamily="65" charset="-122"/>
                <a:ea typeface="迷你简综艺" panose="03000509000000000000" pitchFamily="65" charset="-122"/>
              </a:rPr>
              <a:t>标题添加此处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6189201" y="2978293"/>
            <a:ext cx="2897886" cy="4614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</a:rPr>
              <a:t>The user can demonstrate on a projector or computer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6205995" y="2473685"/>
            <a:ext cx="333072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spc="600" dirty="0">
                <a:solidFill>
                  <a:schemeClr val="bg2">
                    <a:lumMod val="10000"/>
                  </a:schemeClr>
                </a:solidFill>
                <a:latin typeface="迷你简综艺" panose="03000509000000000000" pitchFamily="65" charset="-122"/>
                <a:ea typeface="迷你简综艺" panose="03000509000000000000" pitchFamily="65" charset="-122"/>
              </a:rPr>
              <a:t>标题添加此处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6134994" y="4149078"/>
            <a:ext cx="2897886" cy="4614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</a:rPr>
              <a:t>The user can demonstrate on a projector or computer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6151788" y="3644470"/>
            <a:ext cx="333072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spc="600" dirty="0">
                <a:solidFill>
                  <a:schemeClr val="bg2">
                    <a:lumMod val="10000"/>
                  </a:schemeClr>
                </a:solidFill>
                <a:latin typeface="迷你简综艺" panose="03000509000000000000" pitchFamily="65" charset="-122"/>
                <a:ea typeface="迷你简综艺" panose="03000509000000000000" pitchFamily="65" charset="-122"/>
              </a:rPr>
              <a:t>标题添加此处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6151788" y="5286694"/>
            <a:ext cx="2897886" cy="4614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微软雅黑" panose="020B0503020204020204" pitchFamily="34" charset="-122"/>
              </a:rPr>
              <a:t>The user can demonstrate on a projector or computer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6168582" y="4782086"/>
            <a:ext cx="333072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spc="600" dirty="0">
                <a:solidFill>
                  <a:schemeClr val="bg2">
                    <a:lumMod val="10000"/>
                  </a:schemeClr>
                </a:solidFill>
                <a:latin typeface="迷你简综艺" panose="03000509000000000000" pitchFamily="65" charset="-122"/>
                <a:ea typeface="迷你简综艺" panose="03000509000000000000" pitchFamily="65" charset="-122"/>
              </a:rPr>
              <a:t>标题添加此处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-1"/>
            <a:ext cx="12192000" cy="4714876"/>
            <a:chOff x="0" y="-1"/>
            <a:chExt cx="12192000" cy="4714876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50" r="16486"/>
            <a:stretch>
              <a:fillRect/>
            </a:stretch>
          </p:blipFill>
          <p:spPr>
            <a:xfrm>
              <a:off x="0" y="-1"/>
              <a:ext cx="9566213" cy="4714875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36" t="31250"/>
            <a:stretch>
              <a:fillRect/>
            </a:stretch>
          </p:blipFill>
          <p:spPr>
            <a:xfrm>
              <a:off x="9472793" y="-1"/>
              <a:ext cx="2719207" cy="4714876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0" y="4714874"/>
            <a:ext cx="12192000" cy="2143126"/>
          </a:xfrm>
          <a:prstGeom prst="rect">
            <a:avLst/>
          </a:prstGeom>
          <a:solidFill>
            <a:srgbClr val="3C5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565766" y="385687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PART 01</a:t>
            </a:r>
            <a:endParaRPr lang="zh-CN" altLang="en-US" sz="5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670541" y="5541628"/>
            <a:ext cx="504373" cy="0"/>
          </a:xfrm>
          <a:prstGeom prst="line">
            <a:avLst/>
          </a:prstGeom>
          <a:solidFill>
            <a:srgbClr val="080808"/>
          </a:solidFill>
          <a:ln w="25400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文本框 28"/>
          <p:cNvSpPr txBox="1"/>
          <p:nvPr/>
        </p:nvSpPr>
        <p:spPr>
          <a:xfrm>
            <a:off x="565766" y="4897298"/>
            <a:ext cx="3384098" cy="5532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标题文字添加此处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5766" y="5613294"/>
            <a:ext cx="8392497" cy="88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i="0" dirty="0">
                <a:solidFill>
                  <a:schemeClr val="bg1"/>
                </a:solidFill>
                <a:effectLst/>
                <a:ea typeface="微软雅黑" panose="020B0503020204020204" pitchFamily="34" charset="-122"/>
              </a:rPr>
              <a:t>Users can demonstrate on projectors or computers, or print presentations and film them for use in a wider range of fields.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0" y="0"/>
            <a:ext cx="12192000" cy="6858000"/>
            <a:chOff x="0" y="0"/>
            <a:chExt cx="13074432" cy="685800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486"/>
            <a:stretch>
              <a:fillRect/>
            </a:stretch>
          </p:blipFill>
          <p:spPr>
            <a:xfrm>
              <a:off x="0" y="0"/>
              <a:ext cx="10258596" cy="6858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36"/>
            <a:stretch>
              <a:fillRect/>
            </a:stretch>
          </p:blipFill>
          <p:spPr>
            <a:xfrm>
              <a:off x="10158414" y="0"/>
              <a:ext cx="2916018" cy="6858000"/>
            </a:xfrm>
            <a:prstGeom prst="rect">
              <a:avLst/>
            </a:prstGeom>
          </p:spPr>
        </p:pic>
      </p:grpSp>
      <p:sp>
        <p:nvSpPr>
          <p:cNvPr id="10" name="雷锋PPT网www.lfppt.com"/>
          <p:cNvSpPr/>
          <p:nvPr/>
        </p:nvSpPr>
        <p:spPr>
          <a:xfrm>
            <a:off x="228600" y="242888"/>
            <a:ext cx="11730038" cy="64008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Rectangle 1"/>
          <p:cNvSpPr/>
          <p:nvPr/>
        </p:nvSpPr>
        <p:spPr>
          <a:xfrm>
            <a:off x="1190761" y="1377951"/>
            <a:ext cx="3045728" cy="41618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381000" dist="381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i="1">
              <a:latin typeface="Century Gothic" panose="020B0502020202020204" pitchFamily="34" charset="0"/>
            </a:endParaRPr>
          </a:p>
        </p:txBody>
      </p:sp>
      <p:sp>
        <p:nvSpPr>
          <p:cNvPr id="26" name="Rectangle 2"/>
          <p:cNvSpPr/>
          <p:nvPr/>
        </p:nvSpPr>
        <p:spPr>
          <a:xfrm>
            <a:off x="4505461" y="1377951"/>
            <a:ext cx="3045728" cy="41618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381000" dist="381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i="1">
              <a:latin typeface="Century Gothic" panose="020B0502020202020204" pitchFamily="34" charset="0"/>
            </a:endParaRPr>
          </a:p>
        </p:txBody>
      </p:sp>
      <p:sp>
        <p:nvSpPr>
          <p:cNvPr id="27" name="Rectangle 3"/>
          <p:cNvSpPr/>
          <p:nvPr/>
        </p:nvSpPr>
        <p:spPr>
          <a:xfrm>
            <a:off x="7820161" y="1377951"/>
            <a:ext cx="3045728" cy="41618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381000" dist="38100" dir="5400000" algn="t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i="1">
              <a:latin typeface="Century Gothic" panose="020B0502020202020204" pitchFamily="34" charset="0"/>
            </a:endParaRPr>
          </a:p>
        </p:txBody>
      </p:sp>
      <p:pic>
        <p:nvPicPr>
          <p:cNvPr id="28" name="图片占位符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961" y="1431026"/>
            <a:ext cx="2720319" cy="1770276"/>
          </a:xfrm>
          <a:prstGeom prst="rect">
            <a:avLst/>
          </a:prstGeom>
        </p:spPr>
      </p:pic>
      <p:pic>
        <p:nvPicPr>
          <p:cNvPr id="29" name="图片占位符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874" y="1431026"/>
            <a:ext cx="2654078" cy="1770276"/>
          </a:xfrm>
          <a:prstGeom prst="rect">
            <a:avLst/>
          </a:prstGeom>
        </p:spPr>
      </p:pic>
      <p:pic>
        <p:nvPicPr>
          <p:cNvPr id="32" name="图片占位符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927" y="1431026"/>
            <a:ext cx="2654078" cy="1770276"/>
          </a:xfrm>
          <a:prstGeom prst="rect">
            <a:avLst/>
          </a:prstGeom>
        </p:spPr>
      </p:pic>
      <p:grpSp>
        <p:nvGrpSpPr>
          <p:cNvPr id="41" name="Group 34"/>
          <p:cNvGrpSpPr/>
          <p:nvPr/>
        </p:nvGrpSpPr>
        <p:grpSpPr>
          <a:xfrm>
            <a:off x="1334366" y="1377949"/>
            <a:ext cx="634265" cy="641351"/>
            <a:chOff x="1252592" y="1843643"/>
            <a:chExt cx="634265" cy="641351"/>
          </a:xfrm>
          <a:solidFill>
            <a:srgbClr val="3C5397"/>
          </a:solidFill>
        </p:grpSpPr>
        <p:sp>
          <p:nvSpPr>
            <p:cNvPr id="42" name="Rectangle 32"/>
            <p:cNvSpPr/>
            <p:nvPr/>
          </p:nvSpPr>
          <p:spPr>
            <a:xfrm>
              <a:off x="1252592" y="1843643"/>
              <a:ext cx="634265" cy="6413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i="1" dirty="0">
                <a:latin typeface="Century Gothic" panose="020B0502020202020204" pitchFamily="34" charset="0"/>
              </a:endParaRPr>
            </a:p>
          </p:txBody>
        </p:sp>
        <p:sp>
          <p:nvSpPr>
            <p:cNvPr id="43" name="TextBox 33"/>
            <p:cNvSpPr txBox="1"/>
            <p:nvPr/>
          </p:nvSpPr>
          <p:spPr>
            <a:xfrm>
              <a:off x="1304266" y="1942186"/>
              <a:ext cx="530916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01</a:t>
              </a:r>
              <a:endParaRPr lang="id-ID" sz="1050" i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6" name="Group 39"/>
          <p:cNvGrpSpPr/>
          <p:nvPr/>
        </p:nvGrpSpPr>
        <p:grpSpPr>
          <a:xfrm>
            <a:off x="4649066" y="1377949"/>
            <a:ext cx="634265" cy="641351"/>
            <a:chOff x="1252592" y="1843643"/>
            <a:chExt cx="634265" cy="641351"/>
          </a:xfrm>
          <a:solidFill>
            <a:srgbClr val="3C5397"/>
          </a:solidFill>
        </p:grpSpPr>
        <p:sp>
          <p:nvSpPr>
            <p:cNvPr id="47" name="Rectangle 40"/>
            <p:cNvSpPr/>
            <p:nvPr/>
          </p:nvSpPr>
          <p:spPr>
            <a:xfrm>
              <a:off x="1252592" y="1843643"/>
              <a:ext cx="634265" cy="6413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i="1"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41"/>
            <p:cNvSpPr txBox="1"/>
            <p:nvPr/>
          </p:nvSpPr>
          <p:spPr>
            <a:xfrm>
              <a:off x="1312056" y="1942186"/>
              <a:ext cx="530916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02</a:t>
              </a:r>
              <a:endParaRPr lang="id-ID" sz="1050" i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9" name="Group 42"/>
          <p:cNvGrpSpPr/>
          <p:nvPr/>
        </p:nvGrpSpPr>
        <p:grpSpPr>
          <a:xfrm>
            <a:off x="7963766" y="1377949"/>
            <a:ext cx="634265" cy="641351"/>
            <a:chOff x="1252592" y="1843643"/>
            <a:chExt cx="634265" cy="641351"/>
          </a:xfrm>
          <a:solidFill>
            <a:srgbClr val="3C5397"/>
          </a:solidFill>
        </p:grpSpPr>
        <p:sp>
          <p:nvSpPr>
            <p:cNvPr id="50" name="Rectangle 43"/>
            <p:cNvSpPr/>
            <p:nvPr/>
          </p:nvSpPr>
          <p:spPr>
            <a:xfrm>
              <a:off x="1252592" y="1843643"/>
              <a:ext cx="634265" cy="6413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i="1">
                <a:latin typeface="Century Gothic" panose="020B0502020202020204" pitchFamily="34" charset="0"/>
              </a:endParaRPr>
            </a:p>
          </p:txBody>
        </p:sp>
        <p:sp>
          <p:nvSpPr>
            <p:cNvPr id="51" name="TextBox 44"/>
            <p:cNvSpPr txBox="1"/>
            <p:nvPr/>
          </p:nvSpPr>
          <p:spPr>
            <a:xfrm>
              <a:off x="1312056" y="1942186"/>
              <a:ext cx="530916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03</a:t>
              </a:r>
              <a:endParaRPr lang="id-ID" sz="1050" i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1440562" y="3458864"/>
            <a:ext cx="3384098" cy="4165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标题文字添加此处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1456976" y="3928806"/>
            <a:ext cx="2756770" cy="135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微软雅黑" panose="020B0503020204020204" pitchFamily="34" charset="-122"/>
              </a:rPr>
              <a:t>Users can demonstrate on projectors or computers, or print presentations and film them for use in a wider range of fields.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4737658" y="3458864"/>
            <a:ext cx="3384098" cy="4165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标题文字添加此处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4754072" y="3928806"/>
            <a:ext cx="2756770" cy="135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微软雅黑" panose="020B0503020204020204" pitchFamily="34" charset="-122"/>
              </a:rPr>
              <a:t>Users can demonstrate on projectors or computers, or print presentations and film them for use in a wider range of fields.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8095852" y="3429000"/>
            <a:ext cx="3384098" cy="4165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标题文字添加此处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8112266" y="3898942"/>
            <a:ext cx="2756770" cy="135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微软雅黑" panose="020B0503020204020204" pitchFamily="34" charset="-122"/>
              </a:rPr>
              <a:t>Users can demonstrate on projectors or computers, or print presentations and film them for use in a wider range of fields.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 animBg="1"/>
      <p:bldP spid="26" grpId="0" animBg="1"/>
      <p:bldP spid="27" grpId="0" animBg="1"/>
      <p:bldP spid="57" grpId="0"/>
      <p:bldP spid="59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0" y="0"/>
            <a:ext cx="12192000" cy="6858000"/>
            <a:chOff x="0" y="0"/>
            <a:chExt cx="13074432" cy="685800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486"/>
            <a:stretch>
              <a:fillRect/>
            </a:stretch>
          </p:blipFill>
          <p:spPr>
            <a:xfrm>
              <a:off x="0" y="0"/>
              <a:ext cx="10258596" cy="6858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36"/>
            <a:stretch>
              <a:fillRect/>
            </a:stretch>
          </p:blipFill>
          <p:spPr>
            <a:xfrm>
              <a:off x="10158414" y="0"/>
              <a:ext cx="2916018" cy="6858000"/>
            </a:xfrm>
            <a:prstGeom prst="rect">
              <a:avLst/>
            </a:prstGeom>
          </p:spPr>
        </p:pic>
      </p:grpSp>
      <p:sp>
        <p:nvSpPr>
          <p:cNvPr id="10" name="雷锋PPT网www.lfppt.com"/>
          <p:cNvSpPr/>
          <p:nvPr/>
        </p:nvSpPr>
        <p:spPr>
          <a:xfrm>
            <a:off x="228600" y="242888"/>
            <a:ext cx="11730038" cy="64008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392748" y="1714500"/>
            <a:ext cx="5494072" cy="4179660"/>
            <a:chOff x="3091789" y="1261631"/>
            <a:chExt cx="6496050" cy="5085398"/>
          </a:xfrm>
        </p:grpSpPr>
        <p:sp>
          <p:nvSpPr>
            <p:cNvPr id="30" name="Oval 65"/>
            <p:cNvSpPr>
              <a:spLocks noChangeArrowheads="1"/>
            </p:cNvSpPr>
            <p:nvPr/>
          </p:nvSpPr>
          <p:spPr bwMode="auto">
            <a:xfrm>
              <a:off x="5064460" y="5736158"/>
              <a:ext cx="2304256" cy="610871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75000"/>
                    <a:lumOff val="25000"/>
                  </a:sysClr>
                </a:gs>
                <a:gs pos="100000">
                  <a:srgbClr val="EEECE1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3091789" y="1261631"/>
              <a:ext cx="6496050" cy="4779962"/>
              <a:chOff x="1475656" y="1412776"/>
              <a:chExt cx="6496050" cy="477996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3" name="Group 59"/>
              <p:cNvGrpSpPr/>
              <p:nvPr/>
            </p:nvGrpSpPr>
            <p:grpSpPr bwMode="auto">
              <a:xfrm>
                <a:off x="4710981" y="2758976"/>
                <a:ext cx="2598738" cy="901700"/>
                <a:chOff x="2437" y="1458"/>
                <a:chExt cx="1637" cy="568"/>
              </a:xfrm>
            </p:grpSpPr>
            <p:sp>
              <p:nvSpPr>
                <p:cNvPr id="73" name="Freeform 60"/>
                <p:cNvSpPr/>
                <p:nvPr/>
              </p:nvSpPr>
              <p:spPr bwMode="gray">
                <a:xfrm>
                  <a:off x="2482" y="1458"/>
                  <a:ext cx="1592" cy="568"/>
                </a:xfrm>
                <a:custGeom>
                  <a:avLst/>
                  <a:gdLst/>
                  <a:ahLst/>
                  <a:cxnLst>
                    <a:cxn ang="0">
                      <a:pos x="1" y="189"/>
                    </a:cxn>
                    <a:cxn ang="0">
                      <a:pos x="0" y="568"/>
                    </a:cxn>
                    <a:cxn ang="0">
                      <a:pos x="1489" y="329"/>
                    </a:cxn>
                    <a:cxn ang="0">
                      <a:pos x="1592" y="152"/>
                    </a:cxn>
                    <a:cxn ang="0">
                      <a:pos x="1477" y="0"/>
                    </a:cxn>
                    <a:cxn ang="0">
                      <a:pos x="1" y="189"/>
                    </a:cxn>
                  </a:cxnLst>
                  <a:rect l="0" t="0" r="r" b="b"/>
                  <a:pathLst>
                    <a:path w="1592" h="568">
                      <a:moveTo>
                        <a:pt x="1" y="189"/>
                      </a:moveTo>
                      <a:lnTo>
                        <a:pt x="0" y="568"/>
                      </a:lnTo>
                      <a:lnTo>
                        <a:pt x="1489" y="329"/>
                      </a:lnTo>
                      <a:lnTo>
                        <a:pt x="1592" y="152"/>
                      </a:lnTo>
                      <a:lnTo>
                        <a:pt x="1477" y="0"/>
                      </a:lnTo>
                      <a:lnTo>
                        <a:pt x="1" y="189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EAEAEA"/>
                    </a:gs>
                    <a:gs pos="100000">
                      <a:srgbClr val="EAEAEA">
                        <a:gamma/>
                        <a:shade val="92157"/>
                        <a:invGamma/>
                      </a:srgbClr>
                    </a:gs>
                  </a:gsLst>
                  <a:lin ang="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>
                  <a:flatTx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" name="Freeform 61"/>
                <p:cNvSpPr/>
                <p:nvPr/>
              </p:nvSpPr>
              <p:spPr bwMode="gray">
                <a:xfrm>
                  <a:off x="2515" y="1500"/>
                  <a:ext cx="1517" cy="476"/>
                </a:xfrm>
                <a:custGeom>
                  <a:avLst/>
                  <a:gdLst/>
                  <a:ahLst/>
                  <a:cxnLst>
                    <a:cxn ang="0">
                      <a:pos x="0" y="184"/>
                    </a:cxn>
                    <a:cxn ang="0">
                      <a:pos x="1" y="476"/>
                    </a:cxn>
                    <a:cxn ang="0">
                      <a:pos x="1420" y="254"/>
                    </a:cxn>
                    <a:cxn ang="0">
                      <a:pos x="1509" y="117"/>
                    </a:cxn>
                    <a:cxn ang="0">
                      <a:pos x="1413" y="0"/>
                    </a:cxn>
                    <a:cxn ang="0">
                      <a:pos x="0" y="184"/>
                    </a:cxn>
                  </a:cxnLst>
                  <a:rect l="0" t="0" r="r" b="b"/>
                  <a:pathLst>
                    <a:path w="1509" h="476">
                      <a:moveTo>
                        <a:pt x="0" y="184"/>
                      </a:moveTo>
                      <a:lnTo>
                        <a:pt x="1" y="476"/>
                      </a:lnTo>
                      <a:lnTo>
                        <a:pt x="1420" y="254"/>
                      </a:lnTo>
                      <a:lnTo>
                        <a:pt x="1509" y="117"/>
                      </a:lnTo>
                      <a:lnTo>
                        <a:pt x="1413" y="0"/>
                      </a:lnTo>
                      <a:lnTo>
                        <a:pt x="0" y="184"/>
                      </a:lnTo>
                      <a:close/>
                    </a:path>
                  </a:pathLst>
                </a:custGeom>
                <a:solidFill>
                  <a:srgbClr val="3C5397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" name="AutoShape 62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2317" y="1822"/>
                  <a:ext cx="288" cy="47"/>
                </a:xfrm>
                <a:prstGeom prst="parallelogram">
                  <a:avLst>
                    <a:gd name="adj" fmla="val 23376"/>
                  </a:avLst>
                </a:prstGeom>
                <a:gradFill rotWithShape="1">
                  <a:gsLst>
                    <a:gs pos="0">
                      <a:srgbClr val="DDDDDD">
                        <a:gamma/>
                        <a:shade val="82353"/>
                        <a:invGamma/>
                      </a:srgbClr>
                    </a:gs>
                    <a:gs pos="100000">
                      <a:srgbClr val="DDDDDD"/>
                    </a:gs>
                  </a:gsLst>
                  <a:lin ang="5400000" scaled="1"/>
                </a:gradFill>
                <a:ln w="9525" algn="ctr">
                  <a:noFill/>
                  <a:miter lim="800000"/>
                </a:ln>
                <a:effectLst/>
                <a:scene3d>
                  <a:camera prst="legacyObliqueTopLeft"/>
                  <a:lightRig rig="legacyFlat3" dir="b"/>
                </a:scene3d>
                <a:sp3d extrusionH="36500" prstMaterial="legacyMatte">
                  <a:bevelT w="13500" h="13500" prst="angle"/>
                  <a:bevelB w="13500" h="13500" prst="angle"/>
                  <a:extrusionClr>
                    <a:srgbClr val="DDDDDD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4" name="Group 65"/>
              <p:cNvGrpSpPr/>
              <p:nvPr/>
            </p:nvGrpSpPr>
            <p:grpSpPr bwMode="auto">
              <a:xfrm>
                <a:off x="1929681" y="3305076"/>
                <a:ext cx="2597150" cy="901700"/>
                <a:chOff x="697" y="1704"/>
                <a:chExt cx="1636" cy="568"/>
              </a:xfrm>
            </p:grpSpPr>
            <p:sp>
              <p:nvSpPr>
                <p:cNvPr id="70" name="Freeform 66"/>
                <p:cNvSpPr/>
                <p:nvPr/>
              </p:nvSpPr>
              <p:spPr bwMode="gray">
                <a:xfrm>
                  <a:off x="697" y="1704"/>
                  <a:ext cx="1591" cy="568"/>
                </a:xfrm>
                <a:custGeom>
                  <a:avLst/>
                  <a:gdLst/>
                  <a:ahLst/>
                  <a:cxnLst>
                    <a:cxn ang="0">
                      <a:pos x="1591" y="189"/>
                    </a:cxn>
                    <a:cxn ang="0">
                      <a:pos x="1591" y="568"/>
                    </a:cxn>
                    <a:cxn ang="0">
                      <a:pos x="103" y="329"/>
                    </a:cxn>
                    <a:cxn ang="0">
                      <a:pos x="0" y="152"/>
                    </a:cxn>
                    <a:cxn ang="0">
                      <a:pos x="115" y="0"/>
                    </a:cxn>
                    <a:cxn ang="0">
                      <a:pos x="1591" y="189"/>
                    </a:cxn>
                  </a:cxnLst>
                  <a:rect l="0" t="0" r="r" b="b"/>
                  <a:pathLst>
                    <a:path w="1591" h="568">
                      <a:moveTo>
                        <a:pt x="1591" y="189"/>
                      </a:moveTo>
                      <a:lnTo>
                        <a:pt x="1591" y="568"/>
                      </a:lnTo>
                      <a:lnTo>
                        <a:pt x="103" y="329"/>
                      </a:lnTo>
                      <a:lnTo>
                        <a:pt x="0" y="152"/>
                      </a:lnTo>
                      <a:lnTo>
                        <a:pt x="115" y="0"/>
                      </a:lnTo>
                      <a:lnTo>
                        <a:pt x="1591" y="189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EAEAEA">
                        <a:gamma/>
                        <a:shade val="89020"/>
                        <a:invGamma/>
                      </a:srgbClr>
                    </a:gs>
                    <a:gs pos="100000">
                      <a:srgbClr val="EAEAEA"/>
                    </a:gs>
                  </a:gsLst>
                  <a:lin ang="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>
                  <a:flatTx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" name="Freeform 67"/>
                <p:cNvSpPr/>
                <p:nvPr/>
              </p:nvSpPr>
              <p:spPr bwMode="gray">
                <a:xfrm>
                  <a:off x="737" y="1746"/>
                  <a:ext cx="1517" cy="476"/>
                </a:xfrm>
                <a:custGeom>
                  <a:avLst/>
                  <a:gdLst/>
                  <a:ahLst/>
                  <a:cxnLst>
                    <a:cxn ang="0">
                      <a:pos x="1298" y="158"/>
                    </a:cxn>
                    <a:cxn ang="0">
                      <a:pos x="1297" y="409"/>
                    </a:cxn>
                    <a:cxn ang="0">
                      <a:pos x="70" y="218"/>
                    </a:cxn>
                    <a:cxn ang="0">
                      <a:pos x="0" y="96"/>
                    </a:cxn>
                    <a:cxn ang="0">
                      <a:pos x="76" y="0"/>
                    </a:cxn>
                    <a:cxn ang="0">
                      <a:pos x="1298" y="158"/>
                    </a:cxn>
                  </a:cxnLst>
                  <a:rect l="0" t="0" r="r" b="b"/>
                  <a:pathLst>
                    <a:path w="1298" h="409">
                      <a:moveTo>
                        <a:pt x="1298" y="158"/>
                      </a:moveTo>
                      <a:lnTo>
                        <a:pt x="1297" y="409"/>
                      </a:lnTo>
                      <a:lnTo>
                        <a:pt x="70" y="218"/>
                      </a:lnTo>
                      <a:lnTo>
                        <a:pt x="0" y="96"/>
                      </a:lnTo>
                      <a:lnTo>
                        <a:pt x="76" y="0"/>
                      </a:lnTo>
                      <a:lnTo>
                        <a:pt x="1298" y="158"/>
                      </a:lnTo>
                      <a:close/>
                    </a:path>
                  </a:pathLst>
                </a:custGeom>
                <a:solidFill>
                  <a:srgbClr val="4266C4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" name="AutoShape 68"/>
                <p:cNvSpPr>
                  <a:spLocks noChangeArrowheads="1"/>
                </p:cNvSpPr>
                <p:nvPr/>
              </p:nvSpPr>
              <p:spPr bwMode="gray">
                <a:xfrm rot="5400000">
                  <a:off x="2166" y="2067"/>
                  <a:ext cx="288" cy="47"/>
                </a:xfrm>
                <a:prstGeom prst="parallelogram">
                  <a:avLst>
                    <a:gd name="adj" fmla="val 19149"/>
                  </a:avLst>
                </a:prstGeom>
                <a:gradFill rotWithShape="1">
                  <a:gsLst>
                    <a:gs pos="0">
                      <a:srgbClr val="DDDDDD">
                        <a:gamma/>
                        <a:shade val="82353"/>
                        <a:invGamma/>
                      </a:srgbClr>
                    </a:gs>
                    <a:gs pos="100000">
                      <a:srgbClr val="DDDDDD"/>
                    </a:gs>
                  </a:gsLst>
                  <a:lin ang="5400000" scaled="1"/>
                </a:gradFill>
                <a:ln w="9525" algn="ctr">
                  <a:noFill/>
                  <a:miter lim="800000"/>
                </a:ln>
                <a:effectLst/>
                <a:scene3d>
                  <a:camera prst="legacyObliqueTopRight"/>
                  <a:lightRig rig="legacyFlat3" dir="b"/>
                </a:scene3d>
                <a:sp3d extrusionH="36500" prstMaterial="legacyMatte">
                  <a:bevelT w="13500" h="13500" prst="angle"/>
                  <a:bevelB w="13500" h="13500" prst="angle"/>
                  <a:extrusionClr>
                    <a:srgbClr val="DDDDDD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5" name="Group 78"/>
              <p:cNvGrpSpPr/>
              <p:nvPr/>
            </p:nvGrpSpPr>
            <p:grpSpPr bwMode="auto">
              <a:xfrm>
                <a:off x="4506194" y="1412776"/>
                <a:ext cx="228600" cy="4779962"/>
                <a:chOff x="3391" y="1309"/>
                <a:chExt cx="144" cy="3011"/>
              </a:xfrm>
            </p:grpSpPr>
            <p:sp>
              <p:nvSpPr>
                <p:cNvPr id="68" name="AutoShape 79"/>
                <p:cNvSpPr>
                  <a:spLocks noChangeArrowheads="1"/>
                </p:cNvSpPr>
                <p:nvPr/>
              </p:nvSpPr>
              <p:spPr bwMode="gray">
                <a:xfrm>
                  <a:off x="3393" y="1309"/>
                  <a:ext cx="142" cy="3011"/>
                </a:xfrm>
                <a:prstGeom prst="can">
                  <a:avLst>
                    <a:gd name="adj" fmla="val 55367"/>
                  </a:avLst>
                </a:prstGeom>
                <a:gradFill rotWithShape="1">
                  <a:gsLst>
                    <a:gs pos="0">
                      <a:srgbClr val="B8B8B8"/>
                    </a:gs>
                    <a:gs pos="50000">
                      <a:srgbClr val="FFFFFF"/>
                    </a:gs>
                    <a:gs pos="100000">
                      <a:sysClr val="window" lastClr="FFFFFF">
                        <a:lumMod val="50000"/>
                      </a:sysClr>
                    </a:gs>
                  </a:gsLst>
                  <a:lin ang="0" scaled="1"/>
                </a:gradFill>
                <a:ln w="9525">
                  <a:noFill/>
                  <a:rou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" name="Oval 80"/>
                <p:cNvSpPr>
                  <a:spLocks noChangeArrowheads="1"/>
                </p:cNvSpPr>
                <p:nvPr/>
              </p:nvSpPr>
              <p:spPr bwMode="gray">
                <a:xfrm>
                  <a:off x="3391" y="1309"/>
                  <a:ext cx="144" cy="7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gamma/>
                        <a:shade val="92157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92157"/>
                        <a:invGamma/>
                      </a:srgbClr>
                    </a:gs>
                  </a:gsLst>
                  <a:lin ang="2700000" scaled="1"/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6" name="Group 81"/>
              <p:cNvGrpSpPr/>
              <p:nvPr/>
            </p:nvGrpSpPr>
            <p:grpSpPr bwMode="auto">
              <a:xfrm>
                <a:off x="2907581" y="2458938"/>
                <a:ext cx="1657350" cy="881063"/>
                <a:chOff x="2384" y="1968"/>
                <a:chExt cx="1044" cy="555"/>
              </a:xfrm>
            </p:grpSpPr>
            <p:sp>
              <p:nvSpPr>
                <p:cNvPr id="65" name="AutoShape 82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236" y="2086"/>
                  <a:ext cx="288" cy="96"/>
                </a:xfrm>
                <a:prstGeom prst="parallelogram">
                  <a:avLst>
                    <a:gd name="adj" fmla="val 18736"/>
                  </a:avLst>
                </a:prstGeom>
                <a:gradFill rotWithShape="1">
                  <a:gsLst>
                    <a:gs pos="417">
                      <a:srgbClr val="999999"/>
                    </a:gs>
                    <a:gs pos="7000">
                      <a:srgbClr val="EAEAEA">
                        <a:gamma/>
                        <a:shade val="85882"/>
                        <a:invGamma/>
                      </a:srgbClr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/>
                <a:scene3d>
                  <a:camera prst="legacyObliqueTopLeft"/>
                  <a:lightRig rig="legacyFlat3" dir="b"/>
                </a:scene3d>
                <a:sp3d extrusionH="36500" prstMaterial="legacyMatte">
                  <a:bevelT w="13500" h="13500" prst="angle"/>
                  <a:bevelB w="13500" h="13500" prst="angle"/>
                  <a:extrusionClr>
                    <a:srgbClr val="EAEAEA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" name="Freeform 83"/>
                <p:cNvSpPr/>
                <p:nvPr/>
              </p:nvSpPr>
              <p:spPr bwMode="gray">
                <a:xfrm>
                  <a:off x="2384" y="1968"/>
                  <a:ext cx="975" cy="555"/>
                </a:xfrm>
                <a:custGeom>
                  <a:avLst/>
                  <a:gdLst/>
                  <a:ahLst/>
                  <a:cxnLst>
                    <a:cxn ang="0">
                      <a:pos x="837" y="0"/>
                    </a:cxn>
                    <a:cxn ang="0">
                      <a:pos x="837" y="317"/>
                    </a:cxn>
                    <a:cxn ang="0">
                      <a:pos x="116" y="476"/>
                    </a:cxn>
                    <a:cxn ang="0">
                      <a:pos x="0" y="304"/>
                    </a:cxn>
                    <a:cxn ang="0">
                      <a:pos x="110" y="100"/>
                    </a:cxn>
                    <a:cxn ang="0">
                      <a:pos x="837" y="0"/>
                    </a:cxn>
                  </a:cxnLst>
                  <a:rect l="0" t="0" r="r" b="b"/>
                  <a:pathLst>
                    <a:path w="837" h="476">
                      <a:moveTo>
                        <a:pt x="837" y="0"/>
                      </a:moveTo>
                      <a:lnTo>
                        <a:pt x="837" y="317"/>
                      </a:lnTo>
                      <a:lnTo>
                        <a:pt x="116" y="476"/>
                      </a:lnTo>
                      <a:lnTo>
                        <a:pt x="0" y="304"/>
                      </a:lnTo>
                      <a:lnTo>
                        <a:pt x="110" y="100"/>
                      </a:lnTo>
                      <a:lnTo>
                        <a:pt x="83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85882"/>
                        <a:invGamma/>
                      </a:srgbClr>
                    </a:gs>
                  </a:gsLst>
                  <a:lin ang="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b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>
                  <a:flatTx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" name="Freeform 84"/>
                <p:cNvSpPr/>
                <p:nvPr/>
              </p:nvSpPr>
              <p:spPr bwMode="gray">
                <a:xfrm>
                  <a:off x="2421" y="2007"/>
                  <a:ext cx="905" cy="461"/>
                </a:xfrm>
                <a:custGeom>
                  <a:avLst/>
                  <a:gdLst/>
                  <a:ahLst/>
                  <a:cxnLst>
                    <a:cxn ang="0">
                      <a:pos x="786" y="0"/>
                    </a:cxn>
                    <a:cxn ang="0">
                      <a:pos x="786" y="252"/>
                    </a:cxn>
                    <a:cxn ang="0">
                      <a:pos x="92" y="396"/>
                    </a:cxn>
                    <a:cxn ang="0">
                      <a:pos x="0" y="266"/>
                    </a:cxn>
                    <a:cxn ang="0">
                      <a:pos x="88" y="112"/>
                    </a:cxn>
                    <a:cxn ang="0">
                      <a:pos x="786" y="0"/>
                    </a:cxn>
                  </a:cxnLst>
                  <a:rect l="0" t="0" r="r" b="b"/>
                  <a:pathLst>
                    <a:path w="786" h="396">
                      <a:moveTo>
                        <a:pt x="786" y="0"/>
                      </a:moveTo>
                      <a:lnTo>
                        <a:pt x="786" y="252"/>
                      </a:lnTo>
                      <a:lnTo>
                        <a:pt x="92" y="396"/>
                      </a:lnTo>
                      <a:lnTo>
                        <a:pt x="0" y="266"/>
                      </a:lnTo>
                      <a:lnTo>
                        <a:pt x="88" y="112"/>
                      </a:lnTo>
                      <a:lnTo>
                        <a:pt x="786" y="0"/>
                      </a:lnTo>
                      <a:close/>
                    </a:path>
                  </a:pathLst>
                </a:custGeom>
                <a:solidFill>
                  <a:srgbClr val="3C5397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7" name="Group 86"/>
              <p:cNvGrpSpPr/>
              <p:nvPr/>
            </p:nvGrpSpPr>
            <p:grpSpPr bwMode="auto">
              <a:xfrm>
                <a:off x="1475656" y="4654451"/>
                <a:ext cx="3067050" cy="806450"/>
                <a:chOff x="1482" y="3351"/>
                <a:chExt cx="1932" cy="508"/>
              </a:xfrm>
            </p:grpSpPr>
            <p:sp>
              <p:nvSpPr>
                <p:cNvPr id="56" name="AutoShape 87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237" y="3499"/>
                  <a:ext cx="288" cy="66"/>
                </a:xfrm>
                <a:prstGeom prst="parallelogram">
                  <a:avLst>
                    <a:gd name="adj" fmla="val 4525"/>
                  </a:avLst>
                </a:prstGeom>
                <a:gradFill rotWithShape="1">
                  <a:gsLst>
                    <a:gs pos="1250">
                      <a:srgbClr val="949494"/>
                    </a:gs>
                    <a:gs pos="7000">
                      <a:srgbClr val="EAEAEA">
                        <a:gamma/>
                        <a:shade val="85882"/>
                        <a:invGamma/>
                      </a:srgbClr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 algn="ctr">
                  <a:noFill/>
                  <a:miter lim="800000"/>
                </a:ln>
                <a:effectLst/>
                <a:scene3d>
                  <a:camera prst="legacyObliqueTopLeft"/>
                  <a:lightRig rig="legacyFlat3" dir="b"/>
                </a:scene3d>
                <a:sp3d extrusionH="36500" prstMaterial="legacyMatte">
                  <a:bevelT w="13500" h="13500" prst="angle"/>
                  <a:bevelB w="13500" h="13500" prst="angle"/>
                  <a:extrusionClr>
                    <a:srgbClr val="EAEAEA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Freeform 88"/>
                <p:cNvSpPr/>
                <p:nvPr/>
              </p:nvSpPr>
              <p:spPr bwMode="gray">
                <a:xfrm>
                  <a:off x="1482" y="3351"/>
                  <a:ext cx="1883" cy="508"/>
                </a:xfrm>
                <a:custGeom>
                  <a:avLst/>
                  <a:gdLst/>
                  <a:ahLst/>
                  <a:cxnLst>
                    <a:cxn ang="0">
                      <a:pos x="2085" y="0"/>
                    </a:cxn>
                    <a:cxn ang="0">
                      <a:pos x="2085" y="312"/>
                    </a:cxn>
                    <a:cxn ang="0">
                      <a:pos x="171" y="436"/>
                    </a:cxn>
                    <a:cxn ang="0">
                      <a:pos x="0" y="277"/>
                    </a:cxn>
                    <a:cxn ang="0">
                      <a:pos x="178" y="88"/>
                    </a:cxn>
                    <a:cxn ang="0">
                      <a:pos x="2085" y="0"/>
                    </a:cxn>
                  </a:cxnLst>
                  <a:rect l="0" t="0" r="r" b="b"/>
                  <a:pathLst>
                    <a:path w="2085" h="436">
                      <a:moveTo>
                        <a:pt x="2085" y="0"/>
                      </a:moveTo>
                      <a:lnTo>
                        <a:pt x="2085" y="312"/>
                      </a:lnTo>
                      <a:lnTo>
                        <a:pt x="171" y="436"/>
                      </a:lnTo>
                      <a:lnTo>
                        <a:pt x="0" y="277"/>
                      </a:lnTo>
                      <a:lnTo>
                        <a:pt x="178" y="88"/>
                      </a:lnTo>
                      <a:lnTo>
                        <a:pt x="2085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gamma/>
                        <a:shade val="85882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85882"/>
                        <a:invGamma/>
                      </a:srgbClr>
                    </a:gs>
                  </a:gsLst>
                  <a:lin ang="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>
                  <a:flatTx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" name="Freeform 89"/>
                <p:cNvSpPr/>
                <p:nvPr/>
              </p:nvSpPr>
              <p:spPr bwMode="gray">
                <a:xfrm>
                  <a:off x="1528" y="3394"/>
                  <a:ext cx="1812" cy="419"/>
                </a:xfrm>
                <a:custGeom>
                  <a:avLst/>
                  <a:gdLst/>
                  <a:ahLst/>
                  <a:cxnLst>
                    <a:cxn ang="0">
                      <a:pos x="2004" y="0"/>
                    </a:cxn>
                    <a:cxn ang="0">
                      <a:pos x="2003" y="250"/>
                    </a:cxn>
                    <a:cxn ang="0">
                      <a:pos x="130" y="360"/>
                    </a:cxn>
                    <a:cxn ang="0">
                      <a:pos x="0" y="234"/>
                    </a:cxn>
                    <a:cxn ang="0">
                      <a:pos x="138" y="92"/>
                    </a:cxn>
                    <a:cxn ang="0">
                      <a:pos x="2004" y="0"/>
                    </a:cxn>
                  </a:cxnLst>
                  <a:rect l="0" t="0" r="r" b="b"/>
                  <a:pathLst>
                    <a:path w="2004" h="360">
                      <a:moveTo>
                        <a:pt x="2004" y="0"/>
                      </a:moveTo>
                      <a:lnTo>
                        <a:pt x="2003" y="250"/>
                      </a:lnTo>
                      <a:lnTo>
                        <a:pt x="130" y="360"/>
                      </a:lnTo>
                      <a:lnTo>
                        <a:pt x="0" y="234"/>
                      </a:lnTo>
                      <a:lnTo>
                        <a:pt x="138" y="92"/>
                      </a:lnTo>
                      <a:lnTo>
                        <a:pt x="2004" y="0"/>
                      </a:lnTo>
                      <a:close/>
                    </a:path>
                  </a:pathLst>
                </a:custGeom>
                <a:solidFill>
                  <a:srgbClr val="3C5397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8" name="Group 92"/>
              <p:cNvGrpSpPr/>
              <p:nvPr/>
            </p:nvGrpSpPr>
            <p:grpSpPr bwMode="auto">
              <a:xfrm>
                <a:off x="4690343" y="4135338"/>
                <a:ext cx="3281363" cy="806450"/>
                <a:chOff x="3496" y="3024"/>
                <a:chExt cx="2183" cy="508"/>
              </a:xfrm>
            </p:grpSpPr>
            <p:sp>
              <p:nvSpPr>
                <p:cNvPr id="53" name="AutoShape 93"/>
                <p:cNvSpPr>
                  <a:spLocks noChangeArrowheads="1"/>
                </p:cNvSpPr>
                <p:nvPr/>
              </p:nvSpPr>
              <p:spPr bwMode="gray">
                <a:xfrm rot="-5400000">
                  <a:off x="3389" y="3170"/>
                  <a:ext cx="288" cy="75"/>
                </a:xfrm>
                <a:prstGeom prst="parallelogram">
                  <a:avLst>
                    <a:gd name="adj" fmla="val 3982"/>
                  </a:avLst>
                </a:prstGeom>
                <a:gradFill rotWithShape="1">
                  <a:gsLst>
                    <a:gs pos="417">
                      <a:srgbClr val="9F9F9F"/>
                    </a:gs>
                    <a:gs pos="7000">
                      <a:srgbClr val="B8B8B8"/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 algn="ctr">
                  <a:noFill/>
                  <a:miter lim="800000"/>
                </a:ln>
                <a:effectLst/>
                <a:scene3d>
                  <a:camera prst="legacyObliqueTopRight"/>
                  <a:lightRig rig="legacyFlat3" dir="b"/>
                </a:scene3d>
                <a:sp3d extrusionH="36500" prstMaterial="legacyMatte">
                  <a:bevelT w="13500" h="13500" prst="angle"/>
                  <a:bevelB w="13500" h="13500" prst="angle"/>
                  <a:extrusionClr>
                    <a:srgbClr val="EAEAEA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" name="Freeform 94"/>
                <p:cNvSpPr/>
                <p:nvPr/>
              </p:nvSpPr>
              <p:spPr bwMode="gray">
                <a:xfrm flipH="1">
                  <a:off x="3553" y="3024"/>
                  <a:ext cx="2126" cy="508"/>
                </a:xfrm>
                <a:custGeom>
                  <a:avLst/>
                  <a:gdLst/>
                  <a:ahLst/>
                  <a:cxnLst>
                    <a:cxn ang="0">
                      <a:pos x="2085" y="0"/>
                    </a:cxn>
                    <a:cxn ang="0">
                      <a:pos x="2085" y="312"/>
                    </a:cxn>
                    <a:cxn ang="0">
                      <a:pos x="171" y="436"/>
                    </a:cxn>
                    <a:cxn ang="0">
                      <a:pos x="0" y="277"/>
                    </a:cxn>
                    <a:cxn ang="0">
                      <a:pos x="178" y="88"/>
                    </a:cxn>
                    <a:cxn ang="0">
                      <a:pos x="2085" y="0"/>
                    </a:cxn>
                  </a:cxnLst>
                  <a:rect l="0" t="0" r="r" b="b"/>
                  <a:pathLst>
                    <a:path w="2085" h="436">
                      <a:moveTo>
                        <a:pt x="2085" y="0"/>
                      </a:moveTo>
                      <a:lnTo>
                        <a:pt x="2085" y="312"/>
                      </a:lnTo>
                      <a:lnTo>
                        <a:pt x="171" y="436"/>
                      </a:lnTo>
                      <a:lnTo>
                        <a:pt x="0" y="277"/>
                      </a:lnTo>
                      <a:lnTo>
                        <a:pt x="178" y="88"/>
                      </a:lnTo>
                      <a:lnTo>
                        <a:pt x="2085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>
                        <a:gamma/>
                        <a:shade val="85882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85882"/>
                        <a:invGamma/>
                      </a:srgbClr>
                    </a:gs>
                  </a:gsLst>
                  <a:lin ang="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txBody>
                <a:bodyPr>
                  <a:flatTx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" name="Freeform 95"/>
                <p:cNvSpPr/>
                <p:nvPr/>
              </p:nvSpPr>
              <p:spPr bwMode="gray">
                <a:xfrm flipH="1">
                  <a:off x="3580" y="3067"/>
                  <a:ext cx="2047" cy="419"/>
                </a:xfrm>
                <a:custGeom>
                  <a:avLst/>
                  <a:gdLst/>
                  <a:ahLst/>
                  <a:cxnLst>
                    <a:cxn ang="0">
                      <a:pos x="2004" y="0"/>
                    </a:cxn>
                    <a:cxn ang="0">
                      <a:pos x="2003" y="250"/>
                    </a:cxn>
                    <a:cxn ang="0">
                      <a:pos x="130" y="360"/>
                    </a:cxn>
                    <a:cxn ang="0">
                      <a:pos x="0" y="234"/>
                    </a:cxn>
                    <a:cxn ang="0">
                      <a:pos x="138" y="92"/>
                    </a:cxn>
                    <a:cxn ang="0">
                      <a:pos x="2004" y="0"/>
                    </a:cxn>
                  </a:cxnLst>
                  <a:rect l="0" t="0" r="r" b="b"/>
                  <a:pathLst>
                    <a:path w="2004" h="360">
                      <a:moveTo>
                        <a:pt x="2004" y="0"/>
                      </a:moveTo>
                      <a:lnTo>
                        <a:pt x="2003" y="250"/>
                      </a:lnTo>
                      <a:lnTo>
                        <a:pt x="130" y="360"/>
                      </a:lnTo>
                      <a:lnTo>
                        <a:pt x="0" y="234"/>
                      </a:lnTo>
                      <a:lnTo>
                        <a:pt x="138" y="92"/>
                      </a:lnTo>
                      <a:lnTo>
                        <a:pt x="2004" y="0"/>
                      </a:lnTo>
                      <a:close/>
                    </a:path>
                  </a:pathLst>
                </a:custGeom>
                <a:solidFill>
                  <a:srgbClr val="4266C4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9" name="Group 98"/>
              <p:cNvGrpSpPr/>
              <p:nvPr/>
            </p:nvGrpSpPr>
            <p:grpSpPr bwMode="auto">
              <a:xfrm>
                <a:off x="4690344" y="1895376"/>
                <a:ext cx="1771650" cy="881062"/>
                <a:chOff x="2345" y="1092"/>
                <a:chExt cx="1116" cy="555"/>
              </a:xfrm>
            </p:grpSpPr>
            <p:sp>
              <p:nvSpPr>
                <p:cNvPr id="40" name="AutoShape 99"/>
                <p:cNvSpPr>
                  <a:spLocks noChangeArrowheads="1"/>
                </p:cNvSpPr>
                <p:nvPr/>
              </p:nvSpPr>
              <p:spPr bwMode="gray">
                <a:xfrm rot="-5400000">
                  <a:off x="2249" y="1222"/>
                  <a:ext cx="288" cy="96"/>
                </a:xfrm>
                <a:prstGeom prst="parallelogram">
                  <a:avLst>
                    <a:gd name="adj" fmla="val 18736"/>
                  </a:avLst>
                </a:prstGeom>
                <a:gradFill rotWithShape="1">
                  <a:gsLst>
                    <a:gs pos="0">
                      <a:srgbClr val="EAEAEA">
                        <a:gamma/>
                        <a:shade val="85882"/>
                        <a:invGamma/>
                      </a:srgbClr>
                    </a:gs>
                    <a:gs pos="100000">
                      <a:srgbClr val="EAEAEA"/>
                    </a:gs>
                  </a:gsLst>
                  <a:lin ang="5400000" scaled="1"/>
                </a:gradFill>
                <a:ln w="9525">
                  <a:noFill/>
                  <a:miter lim="800000"/>
                </a:ln>
                <a:effectLst/>
                <a:scene3d>
                  <a:camera prst="legacyObliqueTopRight"/>
                  <a:lightRig rig="legacyFlat3" dir="b"/>
                </a:scene3d>
                <a:sp3d extrusionH="36500" prstMaterial="legacyMatte">
                  <a:bevelT w="13500" h="13500" prst="angle"/>
                  <a:bevelB w="13500" h="13500" prst="angle"/>
                  <a:extrusionClr>
                    <a:srgbClr val="EAEAEA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grpSp>
              <p:nvGrpSpPr>
                <p:cNvPr id="44" name="Group 100"/>
                <p:cNvGrpSpPr/>
                <p:nvPr/>
              </p:nvGrpSpPr>
              <p:grpSpPr bwMode="auto">
                <a:xfrm>
                  <a:off x="2414" y="1092"/>
                  <a:ext cx="1047" cy="555"/>
                  <a:chOff x="2414" y="1104"/>
                  <a:chExt cx="975" cy="555"/>
                </a:xfrm>
              </p:grpSpPr>
              <p:sp>
                <p:nvSpPr>
                  <p:cNvPr id="45" name="Freeform 101"/>
                  <p:cNvSpPr/>
                  <p:nvPr/>
                </p:nvSpPr>
                <p:spPr bwMode="gray">
                  <a:xfrm flipH="1">
                    <a:off x="2414" y="1104"/>
                    <a:ext cx="975" cy="555"/>
                  </a:xfrm>
                  <a:custGeom>
                    <a:avLst/>
                    <a:gdLst/>
                    <a:ahLst/>
                    <a:cxnLst>
                      <a:cxn ang="0">
                        <a:pos x="837" y="0"/>
                      </a:cxn>
                      <a:cxn ang="0">
                        <a:pos x="837" y="317"/>
                      </a:cxn>
                      <a:cxn ang="0">
                        <a:pos x="116" y="476"/>
                      </a:cxn>
                      <a:cxn ang="0">
                        <a:pos x="0" y="304"/>
                      </a:cxn>
                      <a:cxn ang="0">
                        <a:pos x="110" y="100"/>
                      </a:cxn>
                      <a:cxn ang="0">
                        <a:pos x="837" y="0"/>
                      </a:cxn>
                    </a:cxnLst>
                    <a:rect l="0" t="0" r="r" b="b"/>
                    <a:pathLst>
                      <a:path w="837" h="476">
                        <a:moveTo>
                          <a:pt x="837" y="0"/>
                        </a:moveTo>
                        <a:lnTo>
                          <a:pt x="837" y="317"/>
                        </a:lnTo>
                        <a:lnTo>
                          <a:pt x="116" y="476"/>
                        </a:lnTo>
                        <a:lnTo>
                          <a:pt x="0" y="304"/>
                        </a:lnTo>
                        <a:lnTo>
                          <a:pt x="110" y="100"/>
                        </a:lnTo>
                        <a:lnTo>
                          <a:pt x="837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FFFFFF">
                          <a:gamma/>
                          <a:shade val="85882"/>
                          <a:invGamma/>
                        </a:srgbClr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b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txBody>
                  <a:bodyPr>
                    <a:flatTx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52" name="Freeform 102"/>
                  <p:cNvSpPr/>
                  <p:nvPr/>
                </p:nvSpPr>
                <p:spPr bwMode="gray">
                  <a:xfrm flipH="1">
                    <a:off x="2447" y="1143"/>
                    <a:ext cx="905" cy="461"/>
                  </a:xfrm>
                  <a:custGeom>
                    <a:avLst/>
                    <a:gdLst/>
                    <a:ahLst/>
                    <a:cxnLst>
                      <a:cxn ang="0">
                        <a:pos x="786" y="0"/>
                      </a:cxn>
                      <a:cxn ang="0">
                        <a:pos x="786" y="252"/>
                      </a:cxn>
                      <a:cxn ang="0">
                        <a:pos x="92" y="396"/>
                      </a:cxn>
                      <a:cxn ang="0">
                        <a:pos x="0" y="266"/>
                      </a:cxn>
                      <a:cxn ang="0">
                        <a:pos x="88" y="112"/>
                      </a:cxn>
                      <a:cxn ang="0">
                        <a:pos x="786" y="0"/>
                      </a:cxn>
                    </a:cxnLst>
                    <a:rect l="0" t="0" r="r" b="b"/>
                    <a:pathLst>
                      <a:path w="786" h="396">
                        <a:moveTo>
                          <a:pt x="786" y="0"/>
                        </a:moveTo>
                        <a:lnTo>
                          <a:pt x="786" y="252"/>
                        </a:lnTo>
                        <a:lnTo>
                          <a:pt x="92" y="396"/>
                        </a:lnTo>
                        <a:lnTo>
                          <a:pt x="0" y="266"/>
                        </a:lnTo>
                        <a:lnTo>
                          <a:pt x="88" y="112"/>
                        </a:lnTo>
                        <a:lnTo>
                          <a:pt x="786" y="0"/>
                        </a:lnTo>
                        <a:close/>
                      </a:path>
                    </a:pathLst>
                  </a:custGeom>
                  <a:solidFill>
                    <a:srgbClr val="4266C4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sp>
          <p:nvSpPr>
            <p:cNvPr id="76" name="TextBox 69"/>
            <p:cNvSpPr txBox="1"/>
            <p:nvPr/>
          </p:nvSpPr>
          <p:spPr>
            <a:xfrm rot="508654">
              <a:off x="6459589" y="1920200"/>
              <a:ext cx="1511213" cy="449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  <p:sp>
          <p:nvSpPr>
            <p:cNvPr id="77" name="TextBox 70"/>
            <p:cNvSpPr txBox="1"/>
            <p:nvPr/>
          </p:nvSpPr>
          <p:spPr>
            <a:xfrm rot="20923364">
              <a:off x="4547681" y="2528737"/>
              <a:ext cx="1511213" cy="449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  <p:sp>
          <p:nvSpPr>
            <p:cNvPr id="78" name="TextBox 71"/>
            <p:cNvSpPr txBox="1"/>
            <p:nvPr/>
          </p:nvSpPr>
          <p:spPr>
            <a:xfrm rot="21168563">
              <a:off x="6695096" y="2849946"/>
              <a:ext cx="1511213" cy="449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  <p:sp>
          <p:nvSpPr>
            <p:cNvPr id="79" name="TextBox 72"/>
            <p:cNvSpPr txBox="1"/>
            <p:nvPr/>
          </p:nvSpPr>
          <p:spPr>
            <a:xfrm rot="354631">
              <a:off x="4036200" y="3360586"/>
              <a:ext cx="1511213" cy="449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  <p:sp>
          <p:nvSpPr>
            <p:cNvPr id="80" name="TextBox 73"/>
            <p:cNvSpPr txBox="1"/>
            <p:nvPr/>
          </p:nvSpPr>
          <p:spPr>
            <a:xfrm rot="21362588">
              <a:off x="3746480" y="4704404"/>
              <a:ext cx="1511213" cy="449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  <p:sp>
          <p:nvSpPr>
            <p:cNvPr id="81" name="TextBox 74"/>
            <p:cNvSpPr txBox="1"/>
            <p:nvPr/>
          </p:nvSpPr>
          <p:spPr>
            <a:xfrm rot="229781">
              <a:off x="7091890" y="4175914"/>
              <a:ext cx="1511213" cy="449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您的标题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2781537" y="1295437"/>
            <a:ext cx="2871113" cy="704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Users can demonstrate on projectors or computers.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1204661" y="2861238"/>
            <a:ext cx="2871113" cy="704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Users can demonstrate on projectors or computers.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1886840" y="5165137"/>
            <a:ext cx="2871113" cy="704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Users can demonstrate on projectors or computers.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7381690" y="1295437"/>
            <a:ext cx="2871113" cy="704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Users can demonstrate on projectors or computers.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8616799" y="2861238"/>
            <a:ext cx="2871113" cy="704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Users can demonstrate on projectors or computers.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7636554" y="5165137"/>
            <a:ext cx="2871113" cy="704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Users can demonstrate on projectors or computers.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204661" y="2463029"/>
            <a:ext cx="2061860" cy="3841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1886840" y="4748123"/>
            <a:ext cx="2061860" cy="3841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2781537" y="948527"/>
            <a:ext cx="2061860" cy="3841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7381690" y="948527"/>
            <a:ext cx="2061860" cy="3841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616799" y="2463029"/>
            <a:ext cx="2061860" cy="3841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7636554" y="4748123"/>
            <a:ext cx="2061860" cy="3841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6" grpId="0"/>
      <p:bldP spid="97" grpId="0"/>
      <p:bldP spid="98" grpId="0"/>
      <p:bldP spid="99" grpId="0"/>
      <p:bldP spid="100" grpId="0"/>
      <p:bldP spid="1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-1"/>
            <a:ext cx="12192000" cy="4714876"/>
            <a:chOff x="0" y="-1"/>
            <a:chExt cx="12192000" cy="4714876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50" r="16486"/>
            <a:stretch>
              <a:fillRect/>
            </a:stretch>
          </p:blipFill>
          <p:spPr>
            <a:xfrm>
              <a:off x="0" y="-1"/>
              <a:ext cx="9566213" cy="4714875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36" t="31250"/>
            <a:stretch>
              <a:fillRect/>
            </a:stretch>
          </p:blipFill>
          <p:spPr>
            <a:xfrm>
              <a:off x="9472793" y="-1"/>
              <a:ext cx="2719207" cy="4714876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0" y="4714874"/>
            <a:ext cx="12192000" cy="2143126"/>
          </a:xfrm>
          <a:prstGeom prst="rect">
            <a:avLst/>
          </a:prstGeom>
          <a:solidFill>
            <a:srgbClr val="3C5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565766" y="385687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PART 02</a:t>
            </a:r>
            <a:endParaRPr lang="zh-CN" altLang="en-US" sz="5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670541" y="5541628"/>
            <a:ext cx="504373" cy="0"/>
          </a:xfrm>
          <a:prstGeom prst="line">
            <a:avLst/>
          </a:prstGeom>
          <a:solidFill>
            <a:srgbClr val="080808"/>
          </a:solidFill>
          <a:ln w="25400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文本框 28"/>
          <p:cNvSpPr txBox="1"/>
          <p:nvPr/>
        </p:nvSpPr>
        <p:spPr>
          <a:xfrm>
            <a:off x="565766" y="4897298"/>
            <a:ext cx="3384098" cy="5532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标题文字添加此处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5766" y="5613294"/>
            <a:ext cx="8392497" cy="88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i="0" dirty="0">
                <a:solidFill>
                  <a:schemeClr val="bg1"/>
                </a:solidFill>
                <a:effectLst/>
                <a:ea typeface="微软雅黑" panose="020B0503020204020204" pitchFamily="34" charset="-122"/>
              </a:rPr>
              <a:t>Users can demonstrate on projectors or computers, or print presentations and film them for use in a wider range of fields.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0" y="0"/>
            <a:ext cx="12192000" cy="6858000"/>
            <a:chOff x="0" y="0"/>
            <a:chExt cx="13074432" cy="685800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486"/>
            <a:stretch>
              <a:fillRect/>
            </a:stretch>
          </p:blipFill>
          <p:spPr>
            <a:xfrm>
              <a:off x="0" y="0"/>
              <a:ext cx="10258596" cy="6858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36"/>
            <a:stretch>
              <a:fillRect/>
            </a:stretch>
          </p:blipFill>
          <p:spPr>
            <a:xfrm>
              <a:off x="10158414" y="0"/>
              <a:ext cx="2916018" cy="6858000"/>
            </a:xfrm>
            <a:prstGeom prst="rect">
              <a:avLst/>
            </a:prstGeom>
          </p:spPr>
        </p:pic>
      </p:grpSp>
      <p:sp>
        <p:nvSpPr>
          <p:cNvPr id="10" name="雷锋PPT网www.lfppt.com"/>
          <p:cNvSpPr/>
          <p:nvPr/>
        </p:nvSpPr>
        <p:spPr>
          <a:xfrm>
            <a:off x="228600" y="242888"/>
            <a:ext cx="11730038" cy="64008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平行四边形 21"/>
          <p:cNvSpPr/>
          <p:nvPr/>
        </p:nvSpPr>
        <p:spPr>
          <a:xfrm>
            <a:off x="5800725" y="2692049"/>
            <a:ext cx="1201835" cy="1025699"/>
          </a:xfrm>
          <a:prstGeom prst="parallelogram">
            <a:avLst>
              <a:gd name="adj" fmla="val 47451"/>
            </a:avLst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4" name="平行四边形 23"/>
          <p:cNvSpPr/>
          <p:nvPr/>
        </p:nvSpPr>
        <p:spPr>
          <a:xfrm>
            <a:off x="6097001" y="5589413"/>
            <a:ext cx="1201835" cy="1025699"/>
          </a:xfrm>
          <a:prstGeom prst="parallelogram">
            <a:avLst>
              <a:gd name="adj" fmla="val 47451"/>
            </a:avLst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25" name="图片占位符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642" y="242888"/>
            <a:ext cx="3630590" cy="3186112"/>
          </a:xfrm>
          <a:custGeom>
            <a:avLst/>
            <a:gdLst>
              <a:gd name="connsiteX0" fmla="*/ 1590937 w 3695700"/>
              <a:gd name="connsiteY0" fmla="*/ 0 h 3352800"/>
              <a:gd name="connsiteX1" fmla="*/ 3695700 w 3695700"/>
              <a:gd name="connsiteY1" fmla="*/ 0 h 3352800"/>
              <a:gd name="connsiteX2" fmla="*/ 2104763 w 3695700"/>
              <a:gd name="connsiteY2" fmla="*/ 3352800 h 3352800"/>
              <a:gd name="connsiteX3" fmla="*/ 0 w 3695700"/>
              <a:gd name="connsiteY3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5700" h="3352800">
                <a:moveTo>
                  <a:pt x="1590937" y="0"/>
                </a:moveTo>
                <a:lnTo>
                  <a:pt x="3695700" y="0"/>
                </a:lnTo>
                <a:lnTo>
                  <a:pt x="2104763" y="3352800"/>
                </a:lnTo>
                <a:lnTo>
                  <a:pt x="0" y="3352800"/>
                </a:lnTo>
                <a:close/>
              </a:path>
            </a:pathLst>
          </a:custGeom>
        </p:spPr>
      </p:pic>
      <p:pic>
        <p:nvPicPr>
          <p:cNvPr id="26" name="图片占位符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192" y="214312"/>
            <a:ext cx="4964446" cy="6429376"/>
          </a:xfrm>
          <a:custGeom>
            <a:avLst/>
            <a:gdLst>
              <a:gd name="connsiteX0" fmla="*/ 3254190 w 5053476"/>
              <a:gd name="connsiteY0" fmla="*/ 0 h 6858002"/>
              <a:gd name="connsiteX1" fmla="*/ 5053476 w 5053476"/>
              <a:gd name="connsiteY1" fmla="*/ 0 h 6858002"/>
              <a:gd name="connsiteX2" fmla="*/ 5053476 w 5053476"/>
              <a:gd name="connsiteY2" fmla="*/ 5608686 h 6858002"/>
              <a:gd name="connsiteX3" fmla="*/ 4460663 w 5053476"/>
              <a:gd name="connsiteY3" fmla="*/ 6858002 h 6858002"/>
              <a:gd name="connsiteX4" fmla="*/ 0 w 5053476"/>
              <a:gd name="connsiteY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76" h="6858002">
                <a:moveTo>
                  <a:pt x="3254190" y="0"/>
                </a:moveTo>
                <a:lnTo>
                  <a:pt x="5053476" y="0"/>
                </a:lnTo>
                <a:lnTo>
                  <a:pt x="5053476" y="5608686"/>
                </a:lnTo>
                <a:lnTo>
                  <a:pt x="4460663" y="6858002"/>
                </a:lnTo>
                <a:lnTo>
                  <a:pt x="0" y="6858002"/>
                </a:lnTo>
                <a:close/>
              </a:path>
            </a:pathLst>
          </a:custGeom>
        </p:spPr>
      </p:pic>
      <p:sp>
        <p:nvSpPr>
          <p:cNvPr id="27" name="文本框 26"/>
          <p:cNvSpPr txBox="1"/>
          <p:nvPr/>
        </p:nvSpPr>
        <p:spPr>
          <a:xfrm>
            <a:off x="1534520" y="998680"/>
            <a:ext cx="2652155" cy="4165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标题文字添加此处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534520" y="1471363"/>
            <a:ext cx="4202958" cy="1029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微软雅黑" panose="020B0503020204020204" pitchFamily="34" charset="-122"/>
              </a:rPr>
              <a:t>Users can demonstrate on projectors or computers, or print presentations and film them for use in a wider range of fields.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534520" y="2934160"/>
            <a:ext cx="2652155" cy="4165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标题文字添加此处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534520" y="3404102"/>
            <a:ext cx="4202958" cy="1029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微软雅黑" panose="020B0503020204020204" pitchFamily="34" charset="-122"/>
              </a:rPr>
              <a:t>Users can demonstrate on projectors or computers, or print presentations and film them for use in a wider range of fields.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534520" y="4724628"/>
            <a:ext cx="2652155" cy="4165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标题文字添加此处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534520" y="5123130"/>
            <a:ext cx="4202958" cy="1029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微软雅黑" panose="020B0503020204020204" pitchFamily="34" charset="-122"/>
              </a:rPr>
              <a:t>Users can demonstrate on projectors or computers, or print presentations and film them for use in a wider range of fields.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116153" y="1056589"/>
            <a:ext cx="226880" cy="330726"/>
            <a:chOff x="4081166" y="4301728"/>
            <a:chExt cx="239316" cy="348854"/>
          </a:xfrm>
          <a:solidFill>
            <a:schemeClr val="accent1">
              <a:lumMod val="50000"/>
            </a:schemeClr>
          </a:solidFill>
        </p:grpSpPr>
        <p:sp>
          <p:nvSpPr>
            <p:cNvPr id="34" name="AutoShape 97"/>
            <p:cNvSpPr/>
            <p:nvPr/>
          </p:nvSpPr>
          <p:spPr bwMode="auto">
            <a:xfrm>
              <a:off x="4081166" y="4301728"/>
              <a:ext cx="239316" cy="3488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5" tIns="14285" rIns="14285" bIns="14285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5" name="AutoShape 98"/>
            <p:cNvSpPr/>
            <p:nvPr/>
          </p:nvSpPr>
          <p:spPr bwMode="auto">
            <a:xfrm>
              <a:off x="4178797" y="4334470"/>
              <a:ext cx="44053" cy="1071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5" tIns="14285" rIns="14285" bIns="14285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6" name="AutoShape 99"/>
            <p:cNvSpPr/>
            <p:nvPr/>
          </p:nvSpPr>
          <p:spPr bwMode="auto">
            <a:xfrm>
              <a:off x="4190108" y="4607123"/>
              <a:ext cx="21431" cy="1071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5" tIns="14285" rIns="14285" bIns="14285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116153" y="4817068"/>
            <a:ext cx="318746" cy="318746"/>
            <a:chOff x="6162378" y="2904530"/>
            <a:chExt cx="348258" cy="348258"/>
          </a:xfrm>
          <a:solidFill>
            <a:schemeClr val="accent1">
              <a:lumMod val="50000"/>
            </a:schemeClr>
          </a:solidFill>
        </p:grpSpPr>
        <p:sp>
          <p:nvSpPr>
            <p:cNvPr id="38" name="AutoShape 52"/>
            <p:cNvSpPr/>
            <p:nvPr/>
          </p:nvSpPr>
          <p:spPr bwMode="auto">
            <a:xfrm>
              <a:off x="6162378" y="2904530"/>
              <a:ext cx="348258" cy="348258"/>
            </a:xfrm>
            <a:custGeom>
              <a:avLst/>
              <a:gdLst>
                <a:gd name="T0" fmla="+- 0 10800 87"/>
                <a:gd name="T1" fmla="*/ T0 w 21426"/>
                <a:gd name="T2" fmla="+- 0 10799 73"/>
                <a:gd name="T3" fmla="*/ 10799 h 21453"/>
                <a:gd name="T4" fmla="+- 0 10800 87"/>
                <a:gd name="T5" fmla="*/ T4 w 21426"/>
                <a:gd name="T6" fmla="+- 0 10799 73"/>
                <a:gd name="T7" fmla="*/ 10799 h 21453"/>
                <a:gd name="T8" fmla="+- 0 10800 87"/>
                <a:gd name="T9" fmla="*/ T8 w 21426"/>
                <a:gd name="T10" fmla="+- 0 10799 73"/>
                <a:gd name="T11" fmla="*/ 10799 h 21453"/>
                <a:gd name="T12" fmla="+- 0 10800 87"/>
                <a:gd name="T13" fmla="*/ T12 w 21426"/>
                <a:gd name="T14" fmla="+- 0 10799 73"/>
                <a:gd name="T15" fmla="*/ 10799 h 21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26" h="21453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5" tIns="14285" rIns="14285" bIns="14285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9" name="AutoShape 53"/>
            <p:cNvSpPr/>
            <p:nvPr/>
          </p:nvSpPr>
          <p:spPr bwMode="auto">
            <a:xfrm>
              <a:off x="6293347" y="3024187"/>
              <a:ext cx="94060" cy="97631"/>
            </a:xfrm>
            <a:custGeom>
              <a:avLst/>
              <a:gdLst>
                <a:gd name="T0" fmla="+- 0 10801 59"/>
                <a:gd name="T1" fmla="*/ T0 w 21484"/>
                <a:gd name="T2" fmla="+- 0 10799 41"/>
                <a:gd name="T3" fmla="*/ 10799 h 21516"/>
                <a:gd name="T4" fmla="+- 0 10801 59"/>
                <a:gd name="T5" fmla="*/ T4 w 21484"/>
                <a:gd name="T6" fmla="+- 0 10799 41"/>
                <a:gd name="T7" fmla="*/ 10799 h 21516"/>
                <a:gd name="T8" fmla="+- 0 10801 59"/>
                <a:gd name="T9" fmla="*/ T8 w 21484"/>
                <a:gd name="T10" fmla="+- 0 10799 41"/>
                <a:gd name="T11" fmla="*/ 10799 h 21516"/>
                <a:gd name="T12" fmla="+- 0 10801 59"/>
                <a:gd name="T13" fmla="*/ T12 w 21484"/>
                <a:gd name="T14" fmla="+- 0 10799 41"/>
                <a:gd name="T15" fmla="*/ 10799 h 215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84" h="21516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5" tIns="14285" rIns="14285" bIns="14285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0" name="AutoShape 54"/>
            <p:cNvSpPr/>
            <p:nvPr/>
          </p:nvSpPr>
          <p:spPr bwMode="auto">
            <a:xfrm>
              <a:off x="6282035" y="3143845"/>
              <a:ext cx="52983" cy="55364"/>
            </a:xfrm>
            <a:custGeom>
              <a:avLst/>
              <a:gdLst>
                <a:gd name="T0" fmla="+- 0 10791 197"/>
                <a:gd name="T1" fmla="*/ T0 w 21188"/>
                <a:gd name="T2" fmla="+- 0 10794 193"/>
                <a:gd name="T3" fmla="*/ 10794 h 21203"/>
                <a:gd name="T4" fmla="+- 0 10791 197"/>
                <a:gd name="T5" fmla="*/ T4 w 21188"/>
                <a:gd name="T6" fmla="+- 0 10794 193"/>
                <a:gd name="T7" fmla="*/ 10794 h 21203"/>
                <a:gd name="T8" fmla="+- 0 10791 197"/>
                <a:gd name="T9" fmla="*/ T8 w 21188"/>
                <a:gd name="T10" fmla="+- 0 10794 193"/>
                <a:gd name="T11" fmla="*/ 10794 h 21203"/>
                <a:gd name="T12" fmla="+- 0 10791 197"/>
                <a:gd name="T13" fmla="*/ T12 w 21188"/>
                <a:gd name="T14" fmla="+- 0 10794 193"/>
                <a:gd name="T15" fmla="*/ 10794 h 212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8" h="21203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5" tIns="14285" rIns="14285" bIns="14285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1" name="AutoShape 55"/>
            <p:cNvSpPr/>
            <p:nvPr/>
          </p:nvSpPr>
          <p:spPr bwMode="auto">
            <a:xfrm>
              <a:off x="6336804" y="2958703"/>
              <a:ext cx="53578" cy="55960"/>
            </a:xfrm>
            <a:custGeom>
              <a:avLst/>
              <a:gdLst>
                <a:gd name="T0" fmla="+- 0 10803 213"/>
                <a:gd name="T1" fmla="*/ T0 w 21180"/>
                <a:gd name="T2" fmla="+- 0 10801 203"/>
                <a:gd name="T3" fmla="*/ 10801 h 21196"/>
                <a:gd name="T4" fmla="+- 0 10803 213"/>
                <a:gd name="T5" fmla="*/ T4 w 21180"/>
                <a:gd name="T6" fmla="+- 0 10801 203"/>
                <a:gd name="T7" fmla="*/ 10801 h 21196"/>
                <a:gd name="T8" fmla="+- 0 10803 213"/>
                <a:gd name="T9" fmla="*/ T8 w 21180"/>
                <a:gd name="T10" fmla="+- 0 10801 203"/>
                <a:gd name="T11" fmla="*/ 10801 h 21196"/>
                <a:gd name="T12" fmla="+- 0 10803 213"/>
                <a:gd name="T13" fmla="*/ T12 w 21180"/>
                <a:gd name="T14" fmla="+- 0 10801 203"/>
                <a:gd name="T15" fmla="*/ 10801 h 211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0" h="21196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5" tIns="14285" rIns="14285" bIns="14285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42" name="Group 58"/>
          <p:cNvGrpSpPr/>
          <p:nvPr/>
        </p:nvGrpSpPr>
        <p:grpSpPr>
          <a:xfrm>
            <a:off x="1116153" y="3009379"/>
            <a:ext cx="269238" cy="252670"/>
            <a:chOff x="10074275" y="1647825"/>
            <a:chExt cx="464344" cy="435769"/>
          </a:xfrm>
          <a:solidFill>
            <a:schemeClr val="accent1">
              <a:lumMod val="50000"/>
            </a:schemeClr>
          </a:solidFill>
        </p:grpSpPr>
        <p:sp>
          <p:nvSpPr>
            <p:cNvPr id="43" name="AutoShape 69"/>
            <p:cNvSpPr/>
            <p:nvPr/>
          </p:nvSpPr>
          <p:spPr bwMode="auto">
            <a:xfrm>
              <a:off x="10074275" y="1647825"/>
              <a:ext cx="464344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223" y="5760"/>
                  </a:moveTo>
                  <a:lnTo>
                    <a:pt x="17548" y="5760"/>
                  </a:lnTo>
                  <a:cubicBezTo>
                    <a:pt x="16804" y="5760"/>
                    <a:pt x="16198" y="5114"/>
                    <a:pt x="16198" y="4320"/>
                  </a:cubicBezTo>
                  <a:lnTo>
                    <a:pt x="16200" y="4320"/>
                  </a:lnTo>
                  <a:lnTo>
                    <a:pt x="16200" y="1440"/>
                  </a:lnTo>
                  <a:lnTo>
                    <a:pt x="20250" y="5760"/>
                  </a:lnTo>
                  <a:cubicBezTo>
                    <a:pt x="20250" y="5760"/>
                    <a:pt x="18223" y="5760"/>
                    <a:pt x="18223" y="5760"/>
                  </a:cubicBezTo>
                  <a:close/>
                  <a:moveTo>
                    <a:pt x="20250" y="19440"/>
                  </a:moveTo>
                  <a:cubicBezTo>
                    <a:pt x="20250" y="19837"/>
                    <a:pt x="19948" y="20160"/>
                    <a:pt x="19575" y="20160"/>
                  </a:cubicBezTo>
                  <a:lnTo>
                    <a:pt x="2024" y="20160"/>
                  </a:lnTo>
                  <a:cubicBezTo>
                    <a:pt x="1651" y="20160"/>
                    <a:pt x="1349" y="19837"/>
                    <a:pt x="1349" y="19440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5525" y="1440"/>
                  </a:lnTo>
                  <a:lnTo>
                    <a:pt x="15525" y="4320"/>
                  </a:lnTo>
                  <a:lnTo>
                    <a:pt x="15523" y="4320"/>
                  </a:lnTo>
                  <a:cubicBezTo>
                    <a:pt x="15523" y="5513"/>
                    <a:pt x="16430" y="6480"/>
                    <a:pt x="17548" y="6480"/>
                  </a:cubicBezTo>
                  <a:lnTo>
                    <a:pt x="18223" y="6480"/>
                  </a:lnTo>
                  <a:lnTo>
                    <a:pt x="20250" y="6480"/>
                  </a:lnTo>
                  <a:cubicBezTo>
                    <a:pt x="20250" y="6480"/>
                    <a:pt x="20250" y="19440"/>
                    <a:pt x="20250" y="19440"/>
                  </a:cubicBezTo>
                  <a:close/>
                  <a:moveTo>
                    <a:pt x="21204" y="4741"/>
                  </a:moveTo>
                  <a:lnTo>
                    <a:pt x="17154" y="421"/>
                  </a:lnTo>
                  <a:cubicBezTo>
                    <a:pt x="16901" y="151"/>
                    <a:pt x="16557" y="0"/>
                    <a:pt x="16200" y="0"/>
                  </a:cubicBezTo>
                  <a:lnTo>
                    <a:pt x="2024" y="0"/>
                  </a:lnTo>
                  <a:cubicBezTo>
                    <a:pt x="908" y="0"/>
                    <a:pt x="0" y="968"/>
                    <a:pt x="0" y="2160"/>
                  </a:cubicBezTo>
                  <a:lnTo>
                    <a:pt x="0" y="19440"/>
                  </a:lnTo>
                  <a:cubicBezTo>
                    <a:pt x="0" y="20631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599" y="20631"/>
                    <a:pt x="21599" y="19440"/>
                  </a:cubicBezTo>
                  <a:lnTo>
                    <a:pt x="21599" y="5760"/>
                  </a:lnTo>
                  <a:cubicBezTo>
                    <a:pt x="21599" y="5378"/>
                    <a:pt x="21457" y="5011"/>
                    <a:pt x="21204" y="4741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5" tIns="14285" rIns="14285" bIns="14285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4" name="AutoShape 70"/>
            <p:cNvSpPr/>
            <p:nvPr/>
          </p:nvSpPr>
          <p:spPr bwMode="auto">
            <a:xfrm>
              <a:off x="10291763" y="1734344"/>
              <a:ext cx="87313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00" y="21599"/>
                  </a:moveTo>
                  <a:lnTo>
                    <a:pt x="19800" y="21599"/>
                  </a:lnTo>
                  <a:cubicBezTo>
                    <a:pt x="20791" y="21599"/>
                    <a:pt x="21600" y="16769"/>
                    <a:pt x="21600" y="10800"/>
                  </a:cubicBezTo>
                  <a:cubicBezTo>
                    <a:pt x="21600" y="4830"/>
                    <a:pt x="20791" y="0"/>
                    <a:pt x="19800" y="0"/>
                  </a:cubicBezTo>
                  <a:lnTo>
                    <a:pt x="1800" y="0"/>
                  </a:lnTo>
                  <a:cubicBezTo>
                    <a:pt x="801" y="0"/>
                    <a:pt x="0" y="4830"/>
                    <a:pt x="0" y="10800"/>
                  </a:cubicBezTo>
                  <a:cubicBezTo>
                    <a:pt x="0" y="16769"/>
                    <a:pt x="801" y="21599"/>
                    <a:pt x="1800" y="21599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5" tIns="14285" rIns="14285" bIns="14285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5" name="AutoShape 71"/>
            <p:cNvSpPr/>
            <p:nvPr/>
          </p:nvSpPr>
          <p:spPr bwMode="auto">
            <a:xfrm>
              <a:off x="10291763" y="1778000"/>
              <a:ext cx="87313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00" y="21599"/>
                  </a:moveTo>
                  <a:lnTo>
                    <a:pt x="19800" y="21599"/>
                  </a:lnTo>
                  <a:cubicBezTo>
                    <a:pt x="20791" y="21599"/>
                    <a:pt x="21600" y="16769"/>
                    <a:pt x="21600" y="10800"/>
                  </a:cubicBezTo>
                  <a:cubicBezTo>
                    <a:pt x="21600" y="4830"/>
                    <a:pt x="20791" y="0"/>
                    <a:pt x="19800" y="0"/>
                  </a:cubicBezTo>
                  <a:lnTo>
                    <a:pt x="1800" y="0"/>
                  </a:lnTo>
                  <a:cubicBezTo>
                    <a:pt x="801" y="0"/>
                    <a:pt x="0" y="4830"/>
                    <a:pt x="0" y="10800"/>
                  </a:cubicBezTo>
                  <a:cubicBezTo>
                    <a:pt x="0" y="16769"/>
                    <a:pt x="801" y="21599"/>
                    <a:pt x="1800" y="21599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5" tIns="14285" rIns="14285" bIns="14285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6" name="AutoShape 72"/>
            <p:cNvSpPr/>
            <p:nvPr/>
          </p:nvSpPr>
          <p:spPr bwMode="auto">
            <a:xfrm>
              <a:off x="10291763" y="1821657"/>
              <a:ext cx="188913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16769"/>
                    <a:pt x="369" y="21599"/>
                    <a:pt x="830" y="21599"/>
                  </a:cubicBezTo>
                  <a:lnTo>
                    <a:pt x="20769" y="21599"/>
                  </a:lnTo>
                  <a:cubicBezTo>
                    <a:pt x="21226" y="21599"/>
                    <a:pt x="21600" y="16769"/>
                    <a:pt x="21600" y="10800"/>
                  </a:cubicBezTo>
                  <a:cubicBezTo>
                    <a:pt x="21600" y="4830"/>
                    <a:pt x="21226" y="0"/>
                    <a:pt x="20769" y="0"/>
                  </a:cubicBezTo>
                  <a:lnTo>
                    <a:pt x="830" y="0"/>
                  </a:lnTo>
                  <a:cubicBezTo>
                    <a:pt x="369" y="0"/>
                    <a:pt x="0" y="4830"/>
                    <a:pt x="0" y="10800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5" tIns="14285" rIns="14285" bIns="14285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7" name="AutoShape 73"/>
            <p:cNvSpPr/>
            <p:nvPr/>
          </p:nvSpPr>
          <p:spPr bwMode="auto">
            <a:xfrm>
              <a:off x="10132219" y="1908969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5" tIns="14285" rIns="14285" bIns="14285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8" name="AutoShape 74"/>
            <p:cNvSpPr/>
            <p:nvPr/>
          </p:nvSpPr>
          <p:spPr bwMode="auto">
            <a:xfrm>
              <a:off x="10132219" y="1952625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5" tIns="14285" rIns="14285" bIns="14285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9" name="AutoShape 75"/>
            <p:cNvSpPr/>
            <p:nvPr/>
          </p:nvSpPr>
          <p:spPr bwMode="auto">
            <a:xfrm>
              <a:off x="10132219" y="1996282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5" tIns="14285" rIns="14285" bIns="14285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50" name="AutoShape 76"/>
            <p:cNvSpPr/>
            <p:nvPr/>
          </p:nvSpPr>
          <p:spPr bwMode="auto">
            <a:xfrm>
              <a:off x="10132219" y="1865314"/>
              <a:ext cx="34845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69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69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5" tIns="14285" rIns="14285" bIns="14285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 dirty="0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51" name="AutoShape 77"/>
            <p:cNvSpPr/>
            <p:nvPr/>
          </p:nvSpPr>
          <p:spPr bwMode="auto">
            <a:xfrm>
              <a:off x="10132219" y="1720057"/>
              <a:ext cx="130969" cy="1166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4799" y="5400"/>
                  </a:moveTo>
                  <a:lnTo>
                    <a:pt x="16800" y="5400"/>
                  </a:lnTo>
                  <a:lnTo>
                    <a:pt x="16800" y="16200"/>
                  </a:lnTo>
                  <a:lnTo>
                    <a:pt x="4799" y="16200"/>
                  </a:lnTo>
                  <a:cubicBezTo>
                    <a:pt x="4799" y="16200"/>
                    <a:pt x="4799" y="5400"/>
                    <a:pt x="4799" y="5400"/>
                  </a:cubicBezTo>
                  <a:close/>
                  <a:moveTo>
                    <a:pt x="2399" y="21599"/>
                  </a:moveTo>
                  <a:lnTo>
                    <a:pt x="19200" y="21599"/>
                  </a:lnTo>
                  <a:cubicBezTo>
                    <a:pt x="20526" y="21599"/>
                    <a:pt x="21599" y="20392"/>
                    <a:pt x="21599" y="18900"/>
                  </a:cubicBezTo>
                  <a:lnTo>
                    <a:pt x="21599" y="2700"/>
                  </a:lnTo>
                  <a:cubicBezTo>
                    <a:pt x="21599" y="1207"/>
                    <a:pt x="20526" y="0"/>
                    <a:pt x="19200" y="0"/>
                  </a:cubicBezTo>
                  <a:lnTo>
                    <a:pt x="2399" y="0"/>
                  </a:lnTo>
                  <a:cubicBezTo>
                    <a:pt x="1073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073" y="21599"/>
                    <a:pt x="2399" y="21599"/>
                  </a:cubicBezTo>
                </a:path>
              </a:pathLst>
            </a:custGeom>
            <a:grpFill/>
            <a:ln w="12700" cap="flat" cmpd="sng">
              <a:noFill/>
              <a:prstDash val="solid"/>
              <a:miter lim="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5" tIns="14285" rIns="14285" bIns="14285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" grpId="0"/>
      <p:bldP spid="29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0" y="0"/>
            <a:ext cx="12192000" cy="6858000"/>
            <a:chOff x="0" y="0"/>
            <a:chExt cx="13074432" cy="685800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486"/>
            <a:stretch>
              <a:fillRect/>
            </a:stretch>
          </p:blipFill>
          <p:spPr>
            <a:xfrm>
              <a:off x="0" y="0"/>
              <a:ext cx="10258596" cy="6858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36"/>
            <a:stretch>
              <a:fillRect/>
            </a:stretch>
          </p:blipFill>
          <p:spPr>
            <a:xfrm>
              <a:off x="10158414" y="0"/>
              <a:ext cx="2916018" cy="6858000"/>
            </a:xfrm>
            <a:prstGeom prst="rect">
              <a:avLst/>
            </a:prstGeom>
          </p:spPr>
        </p:pic>
      </p:grpSp>
      <p:sp>
        <p:nvSpPr>
          <p:cNvPr id="10" name="雷锋PPT网www.lfppt.com"/>
          <p:cNvSpPr/>
          <p:nvPr/>
        </p:nvSpPr>
        <p:spPr>
          <a:xfrm>
            <a:off x="228600" y="242888"/>
            <a:ext cx="11730038" cy="64008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0" name="Picture 125"/>
          <p:cNvPicPr>
            <a:picLocks noChangeAspect="1" noChangeArrowheads="1"/>
          </p:cNvPicPr>
          <p:nvPr/>
        </p:nvPicPr>
        <p:blipFill>
          <a:blip r:embed="rId4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817" y="4527004"/>
            <a:ext cx="4110037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" name="Group 166"/>
          <p:cNvGrpSpPr/>
          <p:nvPr/>
        </p:nvGrpSpPr>
        <p:grpSpPr bwMode="auto">
          <a:xfrm>
            <a:off x="4590192" y="1547267"/>
            <a:ext cx="3471862" cy="3467100"/>
            <a:chOff x="1749" y="1113"/>
            <a:chExt cx="2187" cy="2184"/>
          </a:xfrm>
          <a:effectLst>
            <a:outerShdw blurRad="50800" dist="50800" dir="5400000" algn="ct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72" name="Oval 6"/>
            <p:cNvSpPr>
              <a:spLocks noChangeArrowheads="1"/>
            </p:cNvSpPr>
            <p:nvPr/>
          </p:nvSpPr>
          <p:spPr bwMode="gray">
            <a:xfrm>
              <a:off x="1749" y="1113"/>
              <a:ext cx="2187" cy="2184"/>
            </a:xfrm>
            <a:prstGeom prst="ellipse">
              <a:avLst/>
            </a:prstGeom>
            <a:solidFill>
              <a:srgbClr val="777777"/>
            </a:solidFill>
            <a:ln w="9525">
              <a:noFill/>
              <a:rou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>
              <a:flatTx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GB"/>
            </a:p>
          </p:txBody>
        </p:sp>
        <p:sp>
          <p:nvSpPr>
            <p:cNvPr id="73" name="Oval 8"/>
            <p:cNvSpPr>
              <a:spLocks noChangeArrowheads="1"/>
            </p:cNvSpPr>
            <p:nvPr/>
          </p:nvSpPr>
          <p:spPr bwMode="gray">
            <a:xfrm>
              <a:off x="1756" y="1119"/>
              <a:ext cx="2173" cy="2172"/>
            </a:xfrm>
            <a:prstGeom prst="ellipse">
              <a:avLst/>
            </a:prstGeom>
            <a:gradFill rotWithShape="1">
              <a:gsLst>
                <a:gs pos="0">
                  <a:srgbClr val="B6B6B6"/>
                </a:gs>
                <a:gs pos="75000">
                  <a:srgbClr val="9F9F9F">
                    <a:gamma/>
                    <a:tint val="28235"/>
                    <a:invGamma/>
                  </a:srgbClr>
                </a:gs>
              </a:gsLst>
              <a:lin ang="2700000" scaled="1"/>
            </a:gradFill>
            <a:ln w="19050">
              <a:noFill/>
              <a:rou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GB"/>
            </a:p>
          </p:txBody>
        </p:sp>
        <p:sp>
          <p:nvSpPr>
            <p:cNvPr id="74" name="Oval 9"/>
            <p:cNvSpPr>
              <a:spLocks noChangeArrowheads="1"/>
            </p:cNvSpPr>
            <p:nvPr/>
          </p:nvSpPr>
          <p:spPr bwMode="gray">
            <a:xfrm>
              <a:off x="1980" y="1343"/>
              <a:ext cx="1726" cy="172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2700000" scaled="1"/>
            </a:gradFill>
            <a:ln w="19050">
              <a:noFill/>
              <a:rou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GB"/>
            </a:p>
          </p:txBody>
        </p:sp>
        <p:sp>
          <p:nvSpPr>
            <p:cNvPr id="75" name="Oval 10"/>
            <p:cNvSpPr>
              <a:spLocks noChangeArrowheads="1"/>
            </p:cNvSpPr>
            <p:nvPr/>
          </p:nvSpPr>
          <p:spPr bwMode="gray">
            <a:xfrm>
              <a:off x="2196" y="1558"/>
              <a:ext cx="1293" cy="1294"/>
            </a:xfrm>
            <a:prstGeom prst="ellipse">
              <a:avLst/>
            </a:prstGeom>
            <a:gradFill rotWithShape="1">
              <a:gsLst>
                <a:gs pos="0">
                  <a:srgbClr val="333333"/>
                </a:gs>
                <a:gs pos="100000">
                  <a:srgbClr val="333333">
                    <a:gamma/>
                    <a:tint val="38431"/>
                    <a:invGamma/>
                  </a:srgbClr>
                </a:gs>
              </a:gsLst>
              <a:lin ang="2700000" scaled="1"/>
            </a:gradFill>
            <a:ln w="19050">
              <a:noFill/>
              <a:rou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GB"/>
            </a:p>
          </p:txBody>
        </p:sp>
        <p:sp>
          <p:nvSpPr>
            <p:cNvPr id="76" name="Oval 11"/>
            <p:cNvSpPr>
              <a:spLocks noChangeArrowheads="1"/>
            </p:cNvSpPr>
            <p:nvPr/>
          </p:nvSpPr>
          <p:spPr bwMode="gray">
            <a:xfrm>
              <a:off x="2400" y="1763"/>
              <a:ext cx="887" cy="8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EAEAEA"/>
                </a:gs>
              </a:gsLst>
              <a:lin ang="2700000" scaled="1"/>
            </a:gradFill>
            <a:ln w="19050">
              <a:noFill/>
              <a:rou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GB"/>
            </a:p>
          </p:txBody>
        </p:sp>
        <p:sp>
          <p:nvSpPr>
            <p:cNvPr id="77" name="Oval 12"/>
            <p:cNvSpPr>
              <a:spLocks noChangeArrowheads="1"/>
            </p:cNvSpPr>
            <p:nvPr/>
          </p:nvSpPr>
          <p:spPr bwMode="gray">
            <a:xfrm flipV="1">
              <a:off x="2577" y="1939"/>
              <a:ext cx="533" cy="53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rou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rot="10800000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en-GB"/>
            </a:p>
          </p:txBody>
        </p:sp>
        <p:sp>
          <p:nvSpPr>
            <p:cNvPr id="78" name="Text Box 67"/>
            <p:cNvSpPr txBox="1">
              <a:spLocks noChangeArrowheads="1"/>
            </p:cNvSpPr>
            <p:nvPr/>
          </p:nvSpPr>
          <p:spPr bwMode="gray">
            <a:xfrm>
              <a:off x="2769" y="1209"/>
              <a:ext cx="167" cy="180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endParaRPr lang="en-GB" dirty="0"/>
            </a:p>
          </p:txBody>
        </p:sp>
        <p:sp>
          <p:nvSpPr>
            <p:cNvPr id="79" name="Text Box 67"/>
            <p:cNvSpPr txBox="1">
              <a:spLocks noChangeArrowheads="1"/>
            </p:cNvSpPr>
            <p:nvPr/>
          </p:nvSpPr>
          <p:spPr bwMode="gray">
            <a:xfrm>
              <a:off x="2769" y="1423"/>
              <a:ext cx="167" cy="180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endParaRPr lang="en-GB" dirty="0"/>
            </a:p>
          </p:txBody>
        </p:sp>
      </p:grpSp>
      <p:grpSp>
        <p:nvGrpSpPr>
          <p:cNvPr id="82" name="Group 117"/>
          <p:cNvGrpSpPr/>
          <p:nvPr/>
        </p:nvGrpSpPr>
        <p:grpSpPr bwMode="auto">
          <a:xfrm>
            <a:off x="5566504" y="2666454"/>
            <a:ext cx="609600" cy="609600"/>
            <a:chOff x="-180" y="2946"/>
            <a:chExt cx="384" cy="384"/>
          </a:xfrm>
        </p:grpSpPr>
        <p:sp>
          <p:nvSpPr>
            <p:cNvPr id="83" name="Oval 113"/>
            <p:cNvSpPr>
              <a:spLocks noChangeArrowheads="1"/>
            </p:cNvSpPr>
            <p:nvPr/>
          </p:nvSpPr>
          <p:spPr bwMode="auto">
            <a:xfrm>
              <a:off x="-120" y="3006"/>
              <a:ext cx="264" cy="264"/>
            </a:xfrm>
            <a:prstGeom prst="ellips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4" name="Oval 115"/>
            <p:cNvSpPr>
              <a:spLocks noChangeArrowheads="1"/>
            </p:cNvSpPr>
            <p:nvPr/>
          </p:nvSpPr>
          <p:spPr bwMode="auto">
            <a:xfrm>
              <a:off x="-44" y="3082"/>
              <a:ext cx="112" cy="112"/>
            </a:xfrm>
            <a:prstGeom prst="ellipse">
              <a:avLst/>
            </a:prstGeom>
            <a:solidFill>
              <a:srgbClr val="BCBCBC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5" name="Oval 116"/>
            <p:cNvSpPr>
              <a:spLocks noChangeArrowheads="1"/>
            </p:cNvSpPr>
            <p:nvPr/>
          </p:nvSpPr>
          <p:spPr bwMode="auto">
            <a:xfrm>
              <a:off x="-180" y="2946"/>
              <a:ext cx="384" cy="384"/>
            </a:xfrm>
            <a:prstGeom prst="ellips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86" name="Group 135"/>
          <p:cNvGrpSpPr/>
          <p:nvPr/>
        </p:nvGrpSpPr>
        <p:grpSpPr bwMode="auto">
          <a:xfrm>
            <a:off x="6693629" y="2456904"/>
            <a:ext cx="609600" cy="609600"/>
            <a:chOff x="-180" y="2946"/>
            <a:chExt cx="384" cy="384"/>
          </a:xfrm>
        </p:grpSpPr>
        <p:sp>
          <p:nvSpPr>
            <p:cNvPr id="87" name="Oval 136"/>
            <p:cNvSpPr>
              <a:spLocks noChangeArrowheads="1"/>
            </p:cNvSpPr>
            <p:nvPr/>
          </p:nvSpPr>
          <p:spPr bwMode="auto">
            <a:xfrm>
              <a:off x="-120" y="3006"/>
              <a:ext cx="264" cy="264"/>
            </a:xfrm>
            <a:prstGeom prst="ellips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8" name="Oval 137"/>
            <p:cNvSpPr>
              <a:spLocks noChangeArrowheads="1"/>
            </p:cNvSpPr>
            <p:nvPr/>
          </p:nvSpPr>
          <p:spPr bwMode="auto">
            <a:xfrm>
              <a:off x="-44" y="3082"/>
              <a:ext cx="112" cy="112"/>
            </a:xfrm>
            <a:prstGeom prst="ellipse">
              <a:avLst/>
            </a:prstGeom>
            <a:solidFill>
              <a:srgbClr val="5F5F5F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9" name="Oval 138"/>
            <p:cNvSpPr>
              <a:spLocks noChangeArrowheads="1"/>
            </p:cNvSpPr>
            <p:nvPr/>
          </p:nvSpPr>
          <p:spPr bwMode="auto">
            <a:xfrm>
              <a:off x="-180" y="2946"/>
              <a:ext cx="384" cy="384"/>
            </a:xfrm>
            <a:prstGeom prst="ellips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90" name="Group 139"/>
          <p:cNvGrpSpPr/>
          <p:nvPr/>
        </p:nvGrpSpPr>
        <p:grpSpPr bwMode="auto">
          <a:xfrm>
            <a:off x="6074504" y="3150642"/>
            <a:ext cx="609600" cy="609600"/>
            <a:chOff x="-180" y="2946"/>
            <a:chExt cx="384" cy="384"/>
          </a:xfrm>
        </p:grpSpPr>
        <p:sp>
          <p:nvSpPr>
            <p:cNvPr id="91" name="Oval 140"/>
            <p:cNvSpPr>
              <a:spLocks noChangeArrowheads="1"/>
            </p:cNvSpPr>
            <p:nvPr/>
          </p:nvSpPr>
          <p:spPr bwMode="auto">
            <a:xfrm>
              <a:off x="-120" y="3006"/>
              <a:ext cx="264" cy="264"/>
            </a:xfrm>
            <a:prstGeom prst="ellips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2" name="Oval 141"/>
            <p:cNvSpPr>
              <a:spLocks noChangeArrowheads="1"/>
            </p:cNvSpPr>
            <p:nvPr/>
          </p:nvSpPr>
          <p:spPr bwMode="auto">
            <a:xfrm>
              <a:off x="-44" y="3082"/>
              <a:ext cx="112" cy="11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en-US" dirty="0"/>
            </a:p>
          </p:txBody>
        </p:sp>
        <p:sp>
          <p:nvSpPr>
            <p:cNvPr id="93" name="Oval 142"/>
            <p:cNvSpPr>
              <a:spLocks noChangeArrowheads="1"/>
            </p:cNvSpPr>
            <p:nvPr/>
          </p:nvSpPr>
          <p:spPr bwMode="auto">
            <a:xfrm>
              <a:off x="-180" y="2946"/>
              <a:ext cx="384" cy="384"/>
            </a:xfrm>
            <a:prstGeom prst="ellips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94" name="Group 203"/>
          <p:cNvGrpSpPr/>
          <p:nvPr/>
        </p:nvGrpSpPr>
        <p:grpSpPr bwMode="auto">
          <a:xfrm rot="30600762">
            <a:off x="3934558" y="1936201"/>
            <a:ext cx="1655762" cy="1571625"/>
            <a:chOff x="3097" y="1092"/>
            <a:chExt cx="788" cy="748"/>
          </a:xfrm>
        </p:grpSpPr>
        <p:grpSp>
          <p:nvGrpSpPr>
            <p:cNvPr id="95" name="Group 204"/>
            <p:cNvGrpSpPr/>
            <p:nvPr/>
          </p:nvGrpSpPr>
          <p:grpSpPr bwMode="auto">
            <a:xfrm>
              <a:off x="3146" y="1103"/>
              <a:ext cx="739" cy="737"/>
              <a:chOff x="3146" y="1103"/>
              <a:chExt cx="739" cy="737"/>
            </a:xfrm>
          </p:grpSpPr>
          <p:sp>
            <p:nvSpPr>
              <p:cNvPr id="106" name="Freeform 205"/>
              <p:cNvSpPr/>
              <p:nvPr/>
            </p:nvSpPr>
            <p:spPr bwMode="gray">
              <a:xfrm rot="10521890">
                <a:off x="3146" y="1103"/>
                <a:ext cx="371" cy="414"/>
              </a:xfrm>
              <a:custGeom>
                <a:avLst/>
                <a:gdLst>
                  <a:gd name="T0" fmla="*/ 306 w 365"/>
                  <a:gd name="T1" fmla="*/ 321 h 456"/>
                  <a:gd name="T2" fmla="*/ 210 w 365"/>
                  <a:gd name="T3" fmla="*/ 212 h 456"/>
                  <a:gd name="T4" fmla="*/ 23 w 365"/>
                  <a:gd name="T5" fmla="*/ 42 h 456"/>
                  <a:gd name="T6" fmla="*/ 23 w 365"/>
                  <a:gd name="T7" fmla="*/ 86 h 456"/>
                  <a:gd name="T8" fmla="*/ 145 w 365"/>
                  <a:gd name="T9" fmla="*/ 276 h 456"/>
                  <a:gd name="T10" fmla="*/ 238 w 365"/>
                  <a:gd name="T11" fmla="*/ 382 h 456"/>
                  <a:gd name="T12" fmla="*/ 326 w 365"/>
                  <a:gd name="T13" fmla="*/ 451 h 456"/>
                  <a:gd name="T14" fmla="*/ 365 w 365"/>
                  <a:gd name="T15" fmla="*/ 412 h 456"/>
                  <a:gd name="T16" fmla="*/ 306 w 365"/>
                  <a:gd name="T17" fmla="*/ 321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5" h="456">
                    <a:moveTo>
                      <a:pt x="306" y="321"/>
                    </a:moveTo>
                    <a:cubicBezTo>
                      <a:pt x="210" y="212"/>
                      <a:pt x="210" y="212"/>
                      <a:pt x="210" y="212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2"/>
                      <a:pt x="0" y="0"/>
                      <a:pt x="23" y="86"/>
                    </a:cubicBezTo>
                    <a:cubicBezTo>
                      <a:pt x="145" y="276"/>
                      <a:pt x="145" y="276"/>
                      <a:pt x="145" y="276"/>
                    </a:cubicBezTo>
                    <a:cubicBezTo>
                      <a:pt x="238" y="382"/>
                      <a:pt x="238" y="382"/>
                      <a:pt x="238" y="382"/>
                    </a:cubicBezTo>
                    <a:cubicBezTo>
                      <a:pt x="326" y="451"/>
                      <a:pt x="326" y="451"/>
                      <a:pt x="326" y="451"/>
                    </a:cubicBezTo>
                    <a:cubicBezTo>
                      <a:pt x="326" y="451"/>
                      <a:pt x="364" y="456"/>
                      <a:pt x="365" y="412"/>
                    </a:cubicBezTo>
                    <a:lnTo>
                      <a:pt x="306" y="32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61B2">
                      <a:gamma/>
                      <a:shade val="6275"/>
                      <a:invGamma/>
                    </a:srgbClr>
                  </a:gs>
                  <a:gs pos="100000">
                    <a:srgbClr val="0061B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7" name="Freeform 206"/>
              <p:cNvSpPr/>
              <p:nvPr/>
            </p:nvSpPr>
            <p:spPr bwMode="gray">
              <a:xfrm rot="10521890">
                <a:off x="3376" y="1238"/>
                <a:ext cx="509" cy="347"/>
              </a:xfrm>
              <a:custGeom>
                <a:avLst/>
                <a:gdLst>
                  <a:gd name="T0" fmla="*/ 201 w 501"/>
                  <a:gd name="T1" fmla="*/ 0 h 383"/>
                  <a:gd name="T2" fmla="*/ 27 w 501"/>
                  <a:gd name="T3" fmla="*/ 50 h 383"/>
                  <a:gd name="T4" fmla="*/ 431 w 501"/>
                  <a:gd name="T5" fmla="*/ 383 h 383"/>
                  <a:gd name="T6" fmla="*/ 501 w 501"/>
                  <a:gd name="T7" fmla="*/ 317 h 383"/>
                  <a:gd name="T8" fmla="*/ 201 w 501"/>
                  <a:gd name="T9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1" h="383">
                    <a:moveTo>
                      <a:pt x="201" y="0"/>
                    </a:moveTo>
                    <a:cubicBezTo>
                      <a:pt x="201" y="0"/>
                      <a:pt x="36" y="6"/>
                      <a:pt x="27" y="50"/>
                    </a:cubicBezTo>
                    <a:cubicBezTo>
                      <a:pt x="0" y="179"/>
                      <a:pt x="431" y="383"/>
                      <a:pt x="431" y="383"/>
                    </a:cubicBezTo>
                    <a:cubicBezTo>
                      <a:pt x="501" y="317"/>
                      <a:pt x="501" y="317"/>
                      <a:pt x="501" y="317"/>
                    </a:cubicBezTo>
                    <a:lnTo>
                      <a:pt x="20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9A2E1"/>
                  </a:gs>
                  <a:gs pos="100000">
                    <a:srgbClr val="69A2E1">
                      <a:gamma/>
                      <a:tint val="60784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8" name="Freeform 207"/>
              <p:cNvSpPr/>
              <p:nvPr/>
            </p:nvSpPr>
            <p:spPr bwMode="gray">
              <a:xfrm rot="10521890">
                <a:off x="3304" y="1309"/>
                <a:ext cx="389" cy="531"/>
              </a:xfrm>
              <a:custGeom>
                <a:avLst/>
                <a:gdLst>
                  <a:gd name="T0" fmla="*/ 126 w 383"/>
                  <a:gd name="T1" fmla="*/ 5 h 586"/>
                  <a:gd name="T2" fmla="*/ 0 w 383"/>
                  <a:gd name="T3" fmla="*/ 269 h 586"/>
                  <a:gd name="T4" fmla="*/ 300 w 383"/>
                  <a:gd name="T5" fmla="*/ 586 h 586"/>
                  <a:gd name="T6" fmla="*/ 383 w 383"/>
                  <a:gd name="T7" fmla="*/ 442 h 586"/>
                  <a:gd name="T8" fmla="*/ 126 w 383"/>
                  <a:gd name="T9" fmla="*/ 5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3" h="586">
                    <a:moveTo>
                      <a:pt x="126" y="5"/>
                    </a:moveTo>
                    <a:cubicBezTo>
                      <a:pt x="53" y="8"/>
                      <a:pt x="0" y="269"/>
                      <a:pt x="0" y="269"/>
                    </a:cubicBezTo>
                    <a:cubicBezTo>
                      <a:pt x="300" y="586"/>
                      <a:pt x="300" y="586"/>
                      <a:pt x="300" y="586"/>
                    </a:cubicBezTo>
                    <a:cubicBezTo>
                      <a:pt x="383" y="442"/>
                      <a:pt x="383" y="442"/>
                      <a:pt x="383" y="442"/>
                    </a:cubicBezTo>
                    <a:cubicBezTo>
                      <a:pt x="383" y="442"/>
                      <a:pt x="252" y="0"/>
                      <a:pt x="126" y="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69A2E1">
                      <a:gamma/>
                      <a:tint val="76863"/>
                      <a:invGamma/>
                    </a:srgbClr>
                  </a:gs>
                  <a:gs pos="100000">
                    <a:srgbClr val="69A2E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9" name="Freeform 208"/>
              <p:cNvSpPr/>
              <p:nvPr/>
            </p:nvSpPr>
            <p:spPr bwMode="gray">
              <a:xfrm rot="10521890">
                <a:off x="3374" y="1172"/>
                <a:ext cx="305" cy="422"/>
              </a:xfrm>
              <a:custGeom>
                <a:avLst/>
                <a:gdLst>
                  <a:gd name="T0" fmla="*/ 0 w 300"/>
                  <a:gd name="T1" fmla="*/ 0 h 466"/>
                  <a:gd name="T2" fmla="*/ 40 w 300"/>
                  <a:gd name="T3" fmla="*/ 280 h 466"/>
                  <a:gd name="T4" fmla="*/ 269 w 300"/>
                  <a:gd name="T5" fmla="*/ 466 h 466"/>
                  <a:gd name="T6" fmla="*/ 300 w 300"/>
                  <a:gd name="T7" fmla="*/ 317 h 466"/>
                  <a:gd name="T8" fmla="*/ 0 w 300"/>
                  <a:gd name="T9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0" h="466">
                    <a:moveTo>
                      <a:pt x="0" y="0"/>
                    </a:moveTo>
                    <a:cubicBezTo>
                      <a:pt x="0" y="0"/>
                      <a:pt x="5" y="219"/>
                      <a:pt x="40" y="280"/>
                    </a:cubicBezTo>
                    <a:cubicBezTo>
                      <a:pt x="77" y="344"/>
                      <a:pt x="269" y="466"/>
                      <a:pt x="269" y="466"/>
                    </a:cubicBezTo>
                    <a:cubicBezTo>
                      <a:pt x="300" y="317"/>
                      <a:pt x="300" y="317"/>
                      <a:pt x="300" y="317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61B2"/>
                  </a:gs>
                  <a:gs pos="100000">
                    <a:srgbClr val="0061B2">
                      <a:gamma/>
                      <a:shade val="46275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0" name="Freeform 209"/>
              <p:cNvSpPr/>
              <p:nvPr/>
            </p:nvSpPr>
            <p:spPr bwMode="gray">
              <a:xfrm rot="10521890">
                <a:off x="3244" y="1312"/>
                <a:ext cx="441" cy="321"/>
              </a:xfrm>
              <a:custGeom>
                <a:avLst/>
                <a:gdLst>
                  <a:gd name="T0" fmla="*/ 0 w 435"/>
                  <a:gd name="T1" fmla="*/ 37 h 354"/>
                  <a:gd name="T2" fmla="*/ 279 w 435"/>
                  <a:gd name="T3" fmla="*/ 35 h 354"/>
                  <a:gd name="T4" fmla="*/ 435 w 435"/>
                  <a:gd name="T5" fmla="*/ 300 h 354"/>
                  <a:gd name="T6" fmla="*/ 300 w 435"/>
                  <a:gd name="T7" fmla="*/ 354 h 354"/>
                  <a:gd name="T8" fmla="*/ 0 w 435"/>
                  <a:gd name="T9" fmla="*/ 37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354">
                    <a:moveTo>
                      <a:pt x="0" y="37"/>
                    </a:moveTo>
                    <a:cubicBezTo>
                      <a:pt x="0" y="37"/>
                      <a:pt x="219" y="0"/>
                      <a:pt x="279" y="35"/>
                    </a:cubicBezTo>
                    <a:cubicBezTo>
                      <a:pt x="346" y="73"/>
                      <a:pt x="435" y="300"/>
                      <a:pt x="435" y="300"/>
                    </a:cubicBezTo>
                    <a:cubicBezTo>
                      <a:pt x="300" y="354"/>
                      <a:pt x="300" y="354"/>
                      <a:pt x="300" y="354"/>
                    </a:cubicBezTo>
                    <a:lnTo>
                      <a:pt x="0" y="3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61B2">
                      <a:gamma/>
                      <a:shade val="30196"/>
                      <a:invGamma/>
                    </a:srgbClr>
                  </a:gs>
                  <a:gs pos="100000">
                    <a:srgbClr val="0061B2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96" name="Group 210"/>
            <p:cNvGrpSpPr/>
            <p:nvPr/>
          </p:nvGrpSpPr>
          <p:grpSpPr bwMode="auto">
            <a:xfrm>
              <a:off x="3097" y="1092"/>
              <a:ext cx="141" cy="122"/>
              <a:chOff x="3097" y="1092"/>
              <a:chExt cx="141" cy="122"/>
            </a:xfrm>
          </p:grpSpPr>
          <p:sp>
            <p:nvSpPr>
              <p:cNvPr id="104" name="Freeform 211"/>
              <p:cNvSpPr/>
              <p:nvPr/>
            </p:nvSpPr>
            <p:spPr bwMode="gray">
              <a:xfrm rot="10521890">
                <a:off x="3097" y="1092"/>
                <a:ext cx="62" cy="61"/>
              </a:xfrm>
              <a:custGeom>
                <a:avLst/>
                <a:gdLst>
                  <a:gd name="T0" fmla="*/ 61 w 61"/>
                  <a:gd name="T1" fmla="*/ 68 h 68"/>
                  <a:gd name="T2" fmla="*/ 3 w 61"/>
                  <a:gd name="T3" fmla="*/ 16 h 68"/>
                  <a:gd name="T4" fmla="*/ 0 w 61"/>
                  <a:gd name="T5" fmla="*/ 13 h 68"/>
                  <a:gd name="T6" fmla="*/ 8 w 61"/>
                  <a:gd name="T7" fmla="*/ 0 h 68"/>
                  <a:gd name="T8" fmla="*/ 10 w 61"/>
                  <a:gd name="T9" fmla="*/ 3 h 68"/>
                  <a:gd name="T10" fmla="*/ 61 w 61"/>
                  <a:gd name="T11" fmla="*/ 67 h 68"/>
                  <a:gd name="T12" fmla="*/ 61 w 61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68">
                    <a:moveTo>
                      <a:pt x="61" y="68"/>
                    </a:moveTo>
                    <a:cubicBezTo>
                      <a:pt x="3" y="16"/>
                      <a:pt x="3" y="16"/>
                      <a:pt x="3" y="1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4" y="4"/>
                      <a:pt x="8" y="0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61" y="67"/>
                      <a:pt x="61" y="67"/>
                      <a:pt x="61" y="67"/>
                    </a:cubicBezTo>
                    <a:lnTo>
                      <a:pt x="61" y="6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EA501">
                      <a:gamma/>
                      <a:shade val="46275"/>
                      <a:invGamma/>
                    </a:srgbClr>
                  </a:gs>
                  <a:gs pos="100000">
                    <a:srgbClr val="FEA50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5" name="Freeform 212"/>
              <p:cNvSpPr/>
              <p:nvPr/>
            </p:nvSpPr>
            <p:spPr bwMode="gray">
              <a:xfrm rot="10521890">
                <a:off x="3131" y="1112"/>
                <a:ext cx="107" cy="102"/>
              </a:xfrm>
              <a:custGeom>
                <a:avLst/>
                <a:gdLst>
                  <a:gd name="T0" fmla="*/ 60 w 106"/>
                  <a:gd name="T1" fmla="*/ 0 h 113"/>
                  <a:gd name="T2" fmla="*/ 41 w 106"/>
                  <a:gd name="T3" fmla="*/ 41 h 113"/>
                  <a:gd name="T4" fmla="*/ 0 w 106"/>
                  <a:gd name="T5" fmla="*/ 56 h 113"/>
                  <a:gd name="T6" fmla="*/ 64 w 106"/>
                  <a:gd name="T7" fmla="*/ 106 h 113"/>
                  <a:gd name="T8" fmla="*/ 103 w 106"/>
                  <a:gd name="T9" fmla="*/ 67 h 113"/>
                  <a:gd name="T10" fmla="*/ 60 w 106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113">
                    <a:moveTo>
                      <a:pt x="60" y="0"/>
                    </a:moveTo>
                    <a:cubicBezTo>
                      <a:pt x="60" y="0"/>
                      <a:pt x="62" y="20"/>
                      <a:pt x="41" y="41"/>
                    </a:cubicBezTo>
                    <a:cubicBezTo>
                      <a:pt x="17" y="63"/>
                      <a:pt x="0" y="56"/>
                      <a:pt x="0" y="56"/>
                    </a:cubicBezTo>
                    <a:cubicBezTo>
                      <a:pt x="64" y="106"/>
                      <a:pt x="64" y="106"/>
                      <a:pt x="64" y="106"/>
                    </a:cubicBezTo>
                    <a:cubicBezTo>
                      <a:pt x="64" y="106"/>
                      <a:pt x="106" y="113"/>
                      <a:pt x="103" y="67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EA501">
                      <a:gamma/>
                      <a:shade val="0"/>
                      <a:invGamma/>
                    </a:srgbClr>
                  </a:gs>
                  <a:gs pos="100000">
                    <a:srgbClr val="FEA50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97" name="Group 213"/>
            <p:cNvGrpSpPr/>
            <p:nvPr/>
          </p:nvGrpSpPr>
          <p:grpSpPr bwMode="auto">
            <a:xfrm rot="10521890">
              <a:off x="3136" y="1122"/>
              <a:ext cx="96" cy="86"/>
              <a:chOff x="2760" y="2156"/>
              <a:chExt cx="224" cy="225"/>
            </a:xfrm>
          </p:grpSpPr>
          <p:sp>
            <p:nvSpPr>
              <p:cNvPr id="98" name="Freeform 214"/>
              <p:cNvSpPr/>
              <p:nvPr/>
            </p:nvSpPr>
            <p:spPr bwMode="gray">
              <a:xfrm>
                <a:off x="2781" y="2180"/>
                <a:ext cx="142" cy="130"/>
              </a:xfrm>
              <a:custGeom>
                <a:avLst/>
                <a:gdLst>
                  <a:gd name="T0" fmla="*/ 57 w 60"/>
                  <a:gd name="T1" fmla="*/ 0 h 55"/>
                  <a:gd name="T2" fmla="*/ 41 w 60"/>
                  <a:gd name="T3" fmla="*/ 41 h 55"/>
                  <a:gd name="T4" fmla="*/ 0 w 60"/>
                  <a:gd name="T5" fmla="*/ 50 h 55"/>
                  <a:gd name="T6" fmla="*/ 43 w 60"/>
                  <a:gd name="T7" fmla="*/ 42 h 55"/>
                  <a:gd name="T8" fmla="*/ 57 w 60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5">
                    <a:moveTo>
                      <a:pt x="57" y="0"/>
                    </a:moveTo>
                    <a:cubicBezTo>
                      <a:pt x="58" y="15"/>
                      <a:pt x="53" y="31"/>
                      <a:pt x="41" y="41"/>
                    </a:cubicBezTo>
                    <a:cubicBezTo>
                      <a:pt x="30" y="51"/>
                      <a:pt x="14" y="53"/>
                      <a:pt x="0" y="50"/>
                    </a:cubicBezTo>
                    <a:cubicBezTo>
                      <a:pt x="14" y="55"/>
                      <a:pt x="31" y="53"/>
                      <a:pt x="43" y="42"/>
                    </a:cubicBezTo>
                    <a:cubicBezTo>
                      <a:pt x="55" y="32"/>
                      <a:pt x="60" y="16"/>
                      <a:pt x="5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1B2">
                      <a:gamma/>
                      <a:shade val="30196"/>
                      <a:invGamma/>
                    </a:srgbClr>
                  </a:gs>
                  <a:gs pos="50000">
                    <a:srgbClr val="0061B2"/>
                  </a:gs>
                  <a:gs pos="100000">
                    <a:srgbClr val="0061B2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9" name="Freeform 215"/>
              <p:cNvSpPr/>
              <p:nvPr/>
            </p:nvSpPr>
            <p:spPr bwMode="gray">
              <a:xfrm>
                <a:off x="2760" y="2156"/>
                <a:ext cx="148" cy="137"/>
              </a:xfrm>
              <a:custGeom>
                <a:avLst/>
                <a:gdLst>
                  <a:gd name="T0" fmla="*/ 60 w 63"/>
                  <a:gd name="T1" fmla="*/ 0 h 58"/>
                  <a:gd name="T2" fmla="*/ 43 w 63"/>
                  <a:gd name="T3" fmla="*/ 43 h 58"/>
                  <a:gd name="T4" fmla="*/ 0 w 63"/>
                  <a:gd name="T5" fmla="*/ 53 h 58"/>
                  <a:gd name="T6" fmla="*/ 45 w 63"/>
                  <a:gd name="T7" fmla="*/ 45 h 58"/>
                  <a:gd name="T8" fmla="*/ 60 w 63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8">
                    <a:moveTo>
                      <a:pt x="60" y="0"/>
                    </a:moveTo>
                    <a:cubicBezTo>
                      <a:pt x="61" y="16"/>
                      <a:pt x="56" y="33"/>
                      <a:pt x="43" y="43"/>
                    </a:cubicBezTo>
                    <a:cubicBezTo>
                      <a:pt x="31" y="54"/>
                      <a:pt x="15" y="57"/>
                      <a:pt x="0" y="53"/>
                    </a:cubicBezTo>
                    <a:cubicBezTo>
                      <a:pt x="15" y="58"/>
                      <a:pt x="32" y="55"/>
                      <a:pt x="45" y="45"/>
                    </a:cubicBezTo>
                    <a:cubicBezTo>
                      <a:pt x="58" y="34"/>
                      <a:pt x="63" y="17"/>
                      <a:pt x="6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1B2">
                      <a:gamma/>
                      <a:shade val="30196"/>
                      <a:invGamma/>
                    </a:srgbClr>
                  </a:gs>
                  <a:gs pos="50000">
                    <a:srgbClr val="0061B2"/>
                  </a:gs>
                  <a:gs pos="100000">
                    <a:srgbClr val="0061B2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0" name="Freeform 216"/>
              <p:cNvSpPr/>
              <p:nvPr/>
            </p:nvSpPr>
            <p:spPr bwMode="gray">
              <a:xfrm>
                <a:off x="2800" y="2201"/>
                <a:ext cx="137" cy="123"/>
              </a:xfrm>
              <a:custGeom>
                <a:avLst/>
                <a:gdLst>
                  <a:gd name="T0" fmla="*/ 55 w 58"/>
                  <a:gd name="T1" fmla="*/ 0 h 52"/>
                  <a:gd name="T2" fmla="*/ 40 w 58"/>
                  <a:gd name="T3" fmla="*/ 39 h 52"/>
                  <a:gd name="T4" fmla="*/ 0 w 58"/>
                  <a:gd name="T5" fmla="*/ 48 h 52"/>
                  <a:gd name="T6" fmla="*/ 41 w 58"/>
                  <a:gd name="T7" fmla="*/ 40 h 52"/>
                  <a:gd name="T8" fmla="*/ 55 w 58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2">
                    <a:moveTo>
                      <a:pt x="55" y="0"/>
                    </a:moveTo>
                    <a:cubicBezTo>
                      <a:pt x="57" y="15"/>
                      <a:pt x="52" y="29"/>
                      <a:pt x="40" y="39"/>
                    </a:cubicBezTo>
                    <a:cubicBezTo>
                      <a:pt x="29" y="48"/>
                      <a:pt x="14" y="51"/>
                      <a:pt x="0" y="48"/>
                    </a:cubicBezTo>
                    <a:cubicBezTo>
                      <a:pt x="15" y="52"/>
                      <a:pt x="30" y="50"/>
                      <a:pt x="41" y="40"/>
                    </a:cubicBezTo>
                    <a:cubicBezTo>
                      <a:pt x="53" y="30"/>
                      <a:pt x="58" y="15"/>
                      <a:pt x="5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1B2">
                      <a:gamma/>
                      <a:shade val="30196"/>
                      <a:invGamma/>
                    </a:srgbClr>
                  </a:gs>
                  <a:gs pos="50000">
                    <a:srgbClr val="0061B2"/>
                  </a:gs>
                  <a:gs pos="100000">
                    <a:srgbClr val="0061B2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1" name="Freeform 217"/>
              <p:cNvSpPr/>
              <p:nvPr/>
            </p:nvSpPr>
            <p:spPr bwMode="gray">
              <a:xfrm>
                <a:off x="2856" y="2262"/>
                <a:ext cx="116" cy="104"/>
              </a:xfrm>
              <a:custGeom>
                <a:avLst/>
                <a:gdLst>
                  <a:gd name="T0" fmla="*/ 47 w 49"/>
                  <a:gd name="T1" fmla="*/ 0 h 44"/>
                  <a:gd name="T2" fmla="*/ 34 w 49"/>
                  <a:gd name="T3" fmla="*/ 33 h 44"/>
                  <a:gd name="T4" fmla="*/ 0 w 49"/>
                  <a:gd name="T5" fmla="*/ 40 h 44"/>
                  <a:gd name="T6" fmla="*/ 35 w 49"/>
                  <a:gd name="T7" fmla="*/ 34 h 44"/>
                  <a:gd name="T8" fmla="*/ 47 w 49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4">
                    <a:moveTo>
                      <a:pt x="47" y="0"/>
                    </a:moveTo>
                    <a:cubicBezTo>
                      <a:pt x="48" y="12"/>
                      <a:pt x="44" y="25"/>
                      <a:pt x="34" y="33"/>
                    </a:cubicBezTo>
                    <a:cubicBezTo>
                      <a:pt x="25" y="41"/>
                      <a:pt x="12" y="43"/>
                      <a:pt x="0" y="40"/>
                    </a:cubicBezTo>
                    <a:cubicBezTo>
                      <a:pt x="12" y="44"/>
                      <a:pt x="25" y="42"/>
                      <a:pt x="35" y="34"/>
                    </a:cubicBezTo>
                    <a:cubicBezTo>
                      <a:pt x="45" y="26"/>
                      <a:pt x="49" y="12"/>
                      <a:pt x="4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1B2">
                      <a:gamma/>
                      <a:shade val="30196"/>
                      <a:invGamma/>
                    </a:srgbClr>
                  </a:gs>
                  <a:gs pos="50000">
                    <a:srgbClr val="0061B2"/>
                  </a:gs>
                  <a:gs pos="100000">
                    <a:srgbClr val="0061B2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2" name="Freeform 218"/>
              <p:cNvSpPr/>
              <p:nvPr/>
            </p:nvSpPr>
            <p:spPr bwMode="gray">
              <a:xfrm>
                <a:off x="2840" y="2244"/>
                <a:ext cx="120" cy="111"/>
              </a:xfrm>
              <a:custGeom>
                <a:avLst/>
                <a:gdLst>
                  <a:gd name="T0" fmla="*/ 49 w 51"/>
                  <a:gd name="T1" fmla="*/ 0 h 47"/>
                  <a:gd name="T2" fmla="*/ 35 w 51"/>
                  <a:gd name="T3" fmla="*/ 35 h 47"/>
                  <a:gd name="T4" fmla="*/ 0 w 51"/>
                  <a:gd name="T5" fmla="*/ 42 h 47"/>
                  <a:gd name="T6" fmla="*/ 37 w 51"/>
                  <a:gd name="T7" fmla="*/ 36 h 47"/>
                  <a:gd name="T8" fmla="*/ 49 w 51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7">
                    <a:moveTo>
                      <a:pt x="49" y="0"/>
                    </a:moveTo>
                    <a:cubicBezTo>
                      <a:pt x="50" y="13"/>
                      <a:pt x="46" y="26"/>
                      <a:pt x="35" y="35"/>
                    </a:cubicBezTo>
                    <a:cubicBezTo>
                      <a:pt x="26" y="43"/>
                      <a:pt x="12" y="46"/>
                      <a:pt x="0" y="42"/>
                    </a:cubicBezTo>
                    <a:cubicBezTo>
                      <a:pt x="12" y="47"/>
                      <a:pt x="26" y="45"/>
                      <a:pt x="37" y="36"/>
                    </a:cubicBezTo>
                    <a:cubicBezTo>
                      <a:pt x="47" y="27"/>
                      <a:pt x="51" y="13"/>
                      <a:pt x="4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1B2">
                      <a:gamma/>
                      <a:shade val="30196"/>
                      <a:invGamma/>
                    </a:srgbClr>
                  </a:gs>
                  <a:gs pos="50000">
                    <a:srgbClr val="0061B2"/>
                  </a:gs>
                  <a:gs pos="100000">
                    <a:srgbClr val="0061B2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3" name="Freeform 219"/>
              <p:cNvSpPr/>
              <p:nvPr/>
            </p:nvSpPr>
            <p:spPr bwMode="gray">
              <a:xfrm>
                <a:off x="2873" y="2279"/>
                <a:ext cx="111" cy="102"/>
              </a:xfrm>
              <a:custGeom>
                <a:avLst/>
                <a:gdLst>
                  <a:gd name="T0" fmla="*/ 45 w 47"/>
                  <a:gd name="T1" fmla="*/ 0 h 43"/>
                  <a:gd name="T2" fmla="*/ 33 w 47"/>
                  <a:gd name="T3" fmla="*/ 32 h 43"/>
                  <a:gd name="T4" fmla="*/ 0 w 47"/>
                  <a:gd name="T5" fmla="*/ 39 h 43"/>
                  <a:gd name="T6" fmla="*/ 34 w 47"/>
                  <a:gd name="T7" fmla="*/ 33 h 43"/>
                  <a:gd name="T8" fmla="*/ 45 w 47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3">
                    <a:moveTo>
                      <a:pt x="45" y="0"/>
                    </a:moveTo>
                    <a:cubicBezTo>
                      <a:pt x="46" y="12"/>
                      <a:pt x="42" y="24"/>
                      <a:pt x="33" y="32"/>
                    </a:cubicBezTo>
                    <a:cubicBezTo>
                      <a:pt x="24" y="39"/>
                      <a:pt x="12" y="42"/>
                      <a:pt x="0" y="39"/>
                    </a:cubicBezTo>
                    <a:cubicBezTo>
                      <a:pt x="12" y="43"/>
                      <a:pt x="25" y="41"/>
                      <a:pt x="34" y="33"/>
                    </a:cubicBezTo>
                    <a:cubicBezTo>
                      <a:pt x="43" y="25"/>
                      <a:pt x="47" y="12"/>
                      <a:pt x="4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1B2">
                      <a:gamma/>
                      <a:shade val="30196"/>
                      <a:invGamma/>
                    </a:srgbClr>
                  </a:gs>
                  <a:gs pos="50000">
                    <a:srgbClr val="0061B2"/>
                  </a:gs>
                  <a:gs pos="100000">
                    <a:srgbClr val="0061B2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111" name="Group 257"/>
          <p:cNvGrpSpPr/>
          <p:nvPr/>
        </p:nvGrpSpPr>
        <p:grpSpPr bwMode="auto">
          <a:xfrm>
            <a:off x="7015895" y="1693318"/>
            <a:ext cx="1846263" cy="1365251"/>
            <a:chOff x="3295" y="1211"/>
            <a:chExt cx="1163" cy="860"/>
          </a:xfrm>
        </p:grpSpPr>
        <p:grpSp>
          <p:nvGrpSpPr>
            <p:cNvPr id="112" name="Group 254"/>
            <p:cNvGrpSpPr/>
            <p:nvPr/>
          </p:nvGrpSpPr>
          <p:grpSpPr bwMode="auto">
            <a:xfrm>
              <a:off x="3420" y="1211"/>
              <a:ext cx="1038" cy="860"/>
              <a:chOff x="3420" y="1211"/>
              <a:chExt cx="1038" cy="860"/>
            </a:xfrm>
          </p:grpSpPr>
          <p:sp>
            <p:nvSpPr>
              <p:cNvPr id="123" name="Freeform 239"/>
              <p:cNvSpPr/>
              <p:nvPr/>
            </p:nvSpPr>
            <p:spPr bwMode="gray">
              <a:xfrm rot="28823090">
                <a:off x="3448" y="1520"/>
                <a:ext cx="491" cy="548"/>
              </a:xfrm>
              <a:custGeom>
                <a:avLst/>
                <a:gdLst>
                  <a:gd name="T0" fmla="*/ 306 w 365"/>
                  <a:gd name="T1" fmla="*/ 321 h 456"/>
                  <a:gd name="T2" fmla="*/ 210 w 365"/>
                  <a:gd name="T3" fmla="*/ 212 h 456"/>
                  <a:gd name="T4" fmla="*/ 23 w 365"/>
                  <a:gd name="T5" fmla="*/ 42 h 456"/>
                  <a:gd name="T6" fmla="*/ 23 w 365"/>
                  <a:gd name="T7" fmla="*/ 86 h 456"/>
                  <a:gd name="T8" fmla="*/ 145 w 365"/>
                  <a:gd name="T9" fmla="*/ 276 h 456"/>
                  <a:gd name="T10" fmla="*/ 238 w 365"/>
                  <a:gd name="T11" fmla="*/ 382 h 456"/>
                  <a:gd name="T12" fmla="*/ 326 w 365"/>
                  <a:gd name="T13" fmla="*/ 451 h 456"/>
                  <a:gd name="T14" fmla="*/ 365 w 365"/>
                  <a:gd name="T15" fmla="*/ 412 h 456"/>
                  <a:gd name="T16" fmla="*/ 306 w 365"/>
                  <a:gd name="T17" fmla="*/ 321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5" h="456">
                    <a:moveTo>
                      <a:pt x="306" y="321"/>
                    </a:moveTo>
                    <a:cubicBezTo>
                      <a:pt x="210" y="212"/>
                      <a:pt x="210" y="212"/>
                      <a:pt x="210" y="212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2"/>
                      <a:pt x="0" y="0"/>
                      <a:pt x="23" y="86"/>
                    </a:cubicBezTo>
                    <a:cubicBezTo>
                      <a:pt x="145" y="276"/>
                      <a:pt x="145" y="276"/>
                      <a:pt x="145" y="276"/>
                    </a:cubicBezTo>
                    <a:cubicBezTo>
                      <a:pt x="238" y="382"/>
                      <a:pt x="238" y="382"/>
                      <a:pt x="238" y="382"/>
                    </a:cubicBezTo>
                    <a:cubicBezTo>
                      <a:pt x="326" y="451"/>
                      <a:pt x="326" y="451"/>
                      <a:pt x="326" y="451"/>
                    </a:cubicBezTo>
                    <a:cubicBezTo>
                      <a:pt x="326" y="451"/>
                      <a:pt x="364" y="456"/>
                      <a:pt x="365" y="412"/>
                    </a:cubicBezTo>
                    <a:lnTo>
                      <a:pt x="306" y="32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61B2">
                      <a:gamma/>
                      <a:shade val="6275"/>
                      <a:invGamma/>
                    </a:srgbClr>
                  </a:gs>
                  <a:gs pos="100000">
                    <a:srgbClr val="0061B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4" name="Freeform 240"/>
              <p:cNvSpPr/>
              <p:nvPr/>
            </p:nvSpPr>
            <p:spPr bwMode="gray">
              <a:xfrm rot="28823090">
                <a:off x="3694" y="1318"/>
                <a:ext cx="674" cy="459"/>
              </a:xfrm>
              <a:custGeom>
                <a:avLst/>
                <a:gdLst>
                  <a:gd name="T0" fmla="*/ 201 w 501"/>
                  <a:gd name="T1" fmla="*/ 0 h 383"/>
                  <a:gd name="T2" fmla="*/ 27 w 501"/>
                  <a:gd name="T3" fmla="*/ 50 h 383"/>
                  <a:gd name="T4" fmla="*/ 431 w 501"/>
                  <a:gd name="T5" fmla="*/ 383 h 383"/>
                  <a:gd name="T6" fmla="*/ 501 w 501"/>
                  <a:gd name="T7" fmla="*/ 317 h 383"/>
                  <a:gd name="T8" fmla="*/ 201 w 501"/>
                  <a:gd name="T9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1" h="383">
                    <a:moveTo>
                      <a:pt x="201" y="0"/>
                    </a:moveTo>
                    <a:cubicBezTo>
                      <a:pt x="201" y="0"/>
                      <a:pt x="36" y="6"/>
                      <a:pt x="27" y="50"/>
                    </a:cubicBezTo>
                    <a:cubicBezTo>
                      <a:pt x="0" y="179"/>
                      <a:pt x="431" y="383"/>
                      <a:pt x="431" y="383"/>
                    </a:cubicBezTo>
                    <a:cubicBezTo>
                      <a:pt x="501" y="317"/>
                      <a:pt x="501" y="317"/>
                      <a:pt x="501" y="317"/>
                    </a:cubicBezTo>
                    <a:lnTo>
                      <a:pt x="20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69A2E1"/>
                  </a:gs>
                  <a:gs pos="100000">
                    <a:srgbClr val="69A2E1">
                      <a:gamma/>
                      <a:tint val="60784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5" name="Freeform 241"/>
              <p:cNvSpPr/>
              <p:nvPr/>
            </p:nvSpPr>
            <p:spPr bwMode="gray">
              <a:xfrm rot="28823090">
                <a:off x="3849" y="1463"/>
                <a:ext cx="515" cy="702"/>
              </a:xfrm>
              <a:custGeom>
                <a:avLst/>
                <a:gdLst>
                  <a:gd name="T0" fmla="*/ 126 w 383"/>
                  <a:gd name="T1" fmla="*/ 5 h 586"/>
                  <a:gd name="T2" fmla="*/ 0 w 383"/>
                  <a:gd name="T3" fmla="*/ 269 h 586"/>
                  <a:gd name="T4" fmla="*/ 300 w 383"/>
                  <a:gd name="T5" fmla="*/ 586 h 586"/>
                  <a:gd name="T6" fmla="*/ 383 w 383"/>
                  <a:gd name="T7" fmla="*/ 442 h 586"/>
                  <a:gd name="T8" fmla="*/ 126 w 383"/>
                  <a:gd name="T9" fmla="*/ 5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3" h="586">
                    <a:moveTo>
                      <a:pt x="126" y="5"/>
                    </a:moveTo>
                    <a:cubicBezTo>
                      <a:pt x="53" y="8"/>
                      <a:pt x="0" y="269"/>
                      <a:pt x="0" y="269"/>
                    </a:cubicBezTo>
                    <a:cubicBezTo>
                      <a:pt x="300" y="586"/>
                      <a:pt x="300" y="586"/>
                      <a:pt x="300" y="586"/>
                    </a:cubicBezTo>
                    <a:cubicBezTo>
                      <a:pt x="383" y="442"/>
                      <a:pt x="383" y="442"/>
                      <a:pt x="383" y="442"/>
                    </a:cubicBezTo>
                    <a:cubicBezTo>
                      <a:pt x="383" y="442"/>
                      <a:pt x="252" y="0"/>
                      <a:pt x="126" y="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69A2E1">
                      <a:gamma/>
                      <a:tint val="76863"/>
                      <a:invGamma/>
                    </a:srgbClr>
                  </a:gs>
                  <a:gs pos="100000">
                    <a:srgbClr val="69A2E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6" name="Freeform 242"/>
              <p:cNvSpPr/>
              <p:nvPr/>
            </p:nvSpPr>
            <p:spPr bwMode="gray">
              <a:xfrm rot="28823090">
                <a:off x="3719" y="1358"/>
                <a:ext cx="403" cy="559"/>
              </a:xfrm>
              <a:custGeom>
                <a:avLst/>
                <a:gdLst>
                  <a:gd name="T0" fmla="*/ 0 w 300"/>
                  <a:gd name="T1" fmla="*/ 0 h 466"/>
                  <a:gd name="T2" fmla="*/ 40 w 300"/>
                  <a:gd name="T3" fmla="*/ 280 h 466"/>
                  <a:gd name="T4" fmla="*/ 269 w 300"/>
                  <a:gd name="T5" fmla="*/ 466 h 466"/>
                  <a:gd name="T6" fmla="*/ 300 w 300"/>
                  <a:gd name="T7" fmla="*/ 317 h 466"/>
                  <a:gd name="T8" fmla="*/ 0 w 300"/>
                  <a:gd name="T9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0" h="466">
                    <a:moveTo>
                      <a:pt x="0" y="0"/>
                    </a:moveTo>
                    <a:cubicBezTo>
                      <a:pt x="0" y="0"/>
                      <a:pt x="5" y="219"/>
                      <a:pt x="40" y="280"/>
                    </a:cubicBezTo>
                    <a:cubicBezTo>
                      <a:pt x="77" y="344"/>
                      <a:pt x="269" y="466"/>
                      <a:pt x="269" y="466"/>
                    </a:cubicBezTo>
                    <a:cubicBezTo>
                      <a:pt x="300" y="317"/>
                      <a:pt x="300" y="317"/>
                      <a:pt x="300" y="317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61B2"/>
                  </a:gs>
                  <a:gs pos="100000">
                    <a:srgbClr val="0061B2">
                      <a:gamma/>
                      <a:shade val="46275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7" name="Freeform 243"/>
              <p:cNvSpPr/>
              <p:nvPr/>
            </p:nvSpPr>
            <p:spPr bwMode="gray">
              <a:xfrm rot="28823090">
                <a:off x="3679" y="1560"/>
                <a:ext cx="583" cy="425"/>
              </a:xfrm>
              <a:custGeom>
                <a:avLst/>
                <a:gdLst>
                  <a:gd name="T0" fmla="*/ 0 w 435"/>
                  <a:gd name="T1" fmla="*/ 37 h 354"/>
                  <a:gd name="T2" fmla="*/ 279 w 435"/>
                  <a:gd name="T3" fmla="*/ 35 h 354"/>
                  <a:gd name="T4" fmla="*/ 435 w 435"/>
                  <a:gd name="T5" fmla="*/ 300 h 354"/>
                  <a:gd name="T6" fmla="*/ 300 w 435"/>
                  <a:gd name="T7" fmla="*/ 354 h 354"/>
                  <a:gd name="T8" fmla="*/ 0 w 435"/>
                  <a:gd name="T9" fmla="*/ 37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354">
                    <a:moveTo>
                      <a:pt x="0" y="37"/>
                    </a:moveTo>
                    <a:cubicBezTo>
                      <a:pt x="0" y="37"/>
                      <a:pt x="219" y="0"/>
                      <a:pt x="279" y="35"/>
                    </a:cubicBezTo>
                    <a:cubicBezTo>
                      <a:pt x="346" y="73"/>
                      <a:pt x="435" y="300"/>
                      <a:pt x="435" y="300"/>
                    </a:cubicBezTo>
                    <a:cubicBezTo>
                      <a:pt x="300" y="354"/>
                      <a:pt x="300" y="354"/>
                      <a:pt x="300" y="354"/>
                    </a:cubicBezTo>
                    <a:lnTo>
                      <a:pt x="0" y="3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61B2">
                      <a:gamma/>
                      <a:shade val="30196"/>
                      <a:invGamma/>
                    </a:srgbClr>
                  </a:gs>
                  <a:gs pos="100000">
                    <a:srgbClr val="0061B2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113" name="Group 256"/>
            <p:cNvGrpSpPr/>
            <p:nvPr/>
          </p:nvGrpSpPr>
          <p:grpSpPr bwMode="auto">
            <a:xfrm>
              <a:off x="3295" y="1770"/>
              <a:ext cx="195" cy="143"/>
              <a:chOff x="3295" y="1770"/>
              <a:chExt cx="195" cy="143"/>
            </a:xfrm>
          </p:grpSpPr>
          <p:sp>
            <p:nvSpPr>
              <p:cNvPr id="121" name="Freeform 245"/>
              <p:cNvSpPr/>
              <p:nvPr/>
            </p:nvSpPr>
            <p:spPr bwMode="gray">
              <a:xfrm rot="28823090">
                <a:off x="3295" y="1831"/>
                <a:ext cx="82" cy="81"/>
              </a:xfrm>
              <a:custGeom>
                <a:avLst/>
                <a:gdLst>
                  <a:gd name="T0" fmla="*/ 61 w 61"/>
                  <a:gd name="T1" fmla="*/ 68 h 68"/>
                  <a:gd name="T2" fmla="*/ 3 w 61"/>
                  <a:gd name="T3" fmla="*/ 16 h 68"/>
                  <a:gd name="T4" fmla="*/ 0 w 61"/>
                  <a:gd name="T5" fmla="*/ 13 h 68"/>
                  <a:gd name="T6" fmla="*/ 8 w 61"/>
                  <a:gd name="T7" fmla="*/ 0 h 68"/>
                  <a:gd name="T8" fmla="*/ 10 w 61"/>
                  <a:gd name="T9" fmla="*/ 3 h 68"/>
                  <a:gd name="T10" fmla="*/ 61 w 61"/>
                  <a:gd name="T11" fmla="*/ 67 h 68"/>
                  <a:gd name="T12" fmla="*/ 61 w 61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68">
                    <a:moveTo>
                      <a:pt x="61" y="68"/>
                    </a:moveTo>
                    <a:cubicBezTo>
                      <a:pt x="3" y="16"/>
                      <a:pt x="3" y="16"/>
                      <a:pt x="3" y="1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4" y="4"/>
                      <a:pt x="8" y="0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61" y="67"/>
                      <a:pt x="61" y="67"/>
                      <a:pt x="61" y="67"/>
                    </a:cubicBezTo>
                    <a:lnTo>
                      <a:pt x="61" y="6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EA501">
                      <a:gamma/>
                      <a:shade val="46275"/>
                      <a:invGamma/>
                    </a:srgbClr>
                  </a:gs>
                  <a:gs pos="100000">
                    <a:srgbClr val="FEA50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2" name="Freeform 246"/>
              <p:cNvSpPr/>
              <p:nvPr/>
            </p:nvSpPr>
            <p:spPr bwMode="gray">
              <a:xfrm rot="28823090">
                <a:off x="3352" y="1773"/>
                <a:ext cx="142" cy="135"/>
              </a:xfrm>
              <a:custGeom>
                <a:avLst/>
                <a:gdLst>
                  <a:gd name="T0" fmla="*/ 60 w 106"/>
                  <a:gd name="T1" fmla="*/ 0 h 113"/>
                  <a:gd name="T2" fmla="*/ 41 w 106"/>
                  <a:gd name="T3" fmla="*/ 41 h 113"/>
                  <a:gd name="T4" fmla="*/ 0 w 106"/>
                  <a:gd name="T5" fmla="*/ 56 h 113"/>
                  <a:gd name="T6" fmla="*/ 64 w 106"/>
                  <a:gd name="T7" fmla="*/ 106 h 113"/>
                  <a:gd name="T8" fmla="*/ 103 w 106"/>
                  <a:gd name="T9" fmla="*/ 67 h 113"/>
                  <a:gd name="T10" fmla="*/ 60 w 106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113">
                    <a:moveTo>
                      <a:pt x="60" y="0"/>
                    </a:moveTo>
                    <a:cubicBezTo>
                      <a:pt x="60" y="0"/>
                      <a:pt x="62" y="20"/>
                      <a:pt x="41" y="41"/>
                    </a:cubicBezTo>
                    <a:cubicBezTo>
                      <a:pt x="17" y="63"/>
                      <a:pt x="0" y="56"/>
                      <a:pt x="0" y="56"/>
                    </a:cubicBezTo>
                    <a:cubicBezTo>
                      <a:pt x="64" y="106"/>
                      <a:pt x="64" y="106"/>
                      <a:pt x="64" y="106"/>
                    </a:cubicBezTo>
                    <a:cubicBezTo>
                      <a:pt x="64" y="106"/>
                      <a:pt x="106" y="113"/>
                      <a:pt x="103" y="67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EA501">
                      <a:gamma/>
                      <a:shade val="0"/>
                      <a:invGamma/>
                    </a:srgbClr>
                  </a:gs>
                  <a:gs pos="100000">
                    <a:srgbClr val="FEA50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114" name="Group 255"/>
            <p:cNvGrpSpPr/>
            <p:nvPr/>
          </p:nvGrpSpPr>
          <p:grpSpPr bwMode="auto">
            <a:xfrm>
              <a:off x="3357" y="1793"/>
              <a:ext cx="133" cy="92"/>
              <a:chOff x="3357" y="1793"/>
              <a:chExt cx="133" cy="92"/>
            </a:xfrm>
          </p:grpSpPr>
          <p:sp>
            <p:nvSpPr>
              <p:cNvPr id="115" name="Freeform 248"/>
              <p:cNvSpPr/>
              <p:nvPr/>
            </p:nvSpPr>
            <p:spPr bwMode="gray">
              <a:xfrm rot="28823090">
                <a:off x="3402" y="1805"/>
                <a:ext cx="80" cy="66"/>
              </a:xfrm>
              <a:custGeom>
                <a:avLst/>
                <a:gdLst>
                  <a:gd name="T0" fmla="*/ 57 w 60"/>
                  <a:gd name="T1" fmla="*/ 0 h 55"/>
                  <a:gd name="T2" fmla="*/ 41 w 60"/>
                  <a:gd name="T3" fmla="*/ 41 h 55"/>
                  <a:gd name="T4" fmla="*/ 0 w 60"/>
                  <a:gd name="T5" fmla="*/ 50 h 55"/>
                  <a:gd name="T6" fmla="*/ 43 w 60"/>
                  <a:gd name="T7" fmla="*/ 42 h 55"/>
                  <a:gd name="T8" fmla="*/ 57 w 60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5">
                    <a:moveTo>
                      <a:pt x="57" y="0"/>
                    </a:moveTo>
                    <a:cubicBezTo>
                      <a:pt x="58" y="15"/>
                      <a:pt x="53" y="31"/>
                      <a:pt x="41" y="41"/>
                    </a:cubicBezTo>
                    <a:cubicBezTo>
                      <a:pt x="30" y="51"/>
                      <a:pt x="14" y="53"/>
                      <a:pt x="0" y="50"/>
                    </a:cubicBezTo>
                    <a:cubicBezTo>
                      <a:pt x="14" y="55"/>
                      <a:pt x="31" y="53"/>
                      <a:pt x="43" y="42"/>
                    </a:cubicBezTo>
                    <a:cubicBezTo>
                      <a:pt x="55" y="32"/>
                      <a:pt x="60" y="16"/>
                      <a:pt x="5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1B2">
                      <a:gamma/>
                      <a:shade val="30196"/>
                      <a:invGamma/>
                    </a:srgbClr>
                  </a:gs>
                  <a:gs pos="50000">
                    <a:srgbClr val="0061B2"/>
                  </a:gs>
                  <a:gs pos="100000">
                    <a:srgbClr val="0061B2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6" name="Freeform 249"/>
              <p:cNvSpPr/>
              <p:nvPr/>
            </p:nvSpPr>
            <p:spPr bwMode="gray">
              <a:xfrm rot="28823090">
                <a:off x="3414" y="1800"/>
                <a:ext cx="84" cy="69"/>
              </a:xfrm>
              <a:custGeom>
                <a:avLst/>
                <a:gdLst>
                  <a:gd name="T0" fmla="*/ 60 w 63"/>
                  <a:gd name="T1" fmla="*/ 0 h 58"/>
                  <a:gd name="T2" fmla="*/ 43 w 63"/>
                  <a:gd name="T3" fmla="*/ 43 h 58"/>
                  <a:gd name="T4" fmla="*/ 0 w 63"/>
                  <a:gd name="T5" fmla="*/ 53 h 58"/>
                  <a:gd name="T6" fmla="*/ 45 w 63"/>
                  <a:gd name="T7" fmla="*/ 45 h 58"/>
                  <a:gd name="T8" fmla="*/ 60 w 63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8">
                    <a:moveTo>
                      <a:pt x="60" y="0"/>
                    </a:moveTo>
                    <a:cubicBezTo>
                      <a:pt x="61" y="16"/>
                      <a:pt x="56" y="33"/>
                      <a:pt x="43" y="43"/>
                    </a:cubicBezTo>
                    <a:cubicBezTo>
                      <a:pt x="31" y="54"/>
                      <a:pt x="15" y="57"/>
                      <a:pt x="0" y="53"/>
                    </a:cubicBezTo>
                    <a:cubicBezTo>
                      <a:pt x="15" y="58"/>
                      <a:pt x="32" y="55"/>
                      <a:pt x="45" y="45"/>
                    </a:cubicBezTo>
                    <a:cubicBezTo>
                      <a:pt x="58" y="34"/>
                      <a:pt x="63" y="17"/>
                      <a:pt x="6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1B2">
                      <a:gamma/>
                      <a:shade val="30196"/>
                      <a:invGamma/>
                    </a:srgbClr>
                  </a:gs>
                  <a:gs pos="50000">
                    <a:srgbClr val="0061B2"/>
                  </a:gs>
                  <a:gs pos="100000">
                    <a:srgbClr val="0061B2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7" name="Freeform 250"/>
              <p:cNvSpPr/>
              <p:nvPr/>
            </p:nvSpPr>
            <p:spPr bwMode="gray">
              <a:xfrm rot="28823090">
                <a:off x="3390" y="1811"/>
                <a:ext cx="77" cy="62"/>
              </a:xfrm>
              <a:custGeom>
                <a:avLst/>
                <a:gdLst>
                  <a:gd name="T0" fmla="*/ 55 w 58"/>
                  <a:gd name="T1" fmla="*/ 0 h 52"/>
                  <a:gd name="T2" fmla="*/ 40 w 58"/>
                  <a:gd name="T3" fmla="*/ 39 h 52"/>
                  <a:gd name="T4" fmla="*/ 0 w 58"/>
                  <a:gd name="T5" fmla="*/ 48 h 52"/>
                  <a:gd name="T6" fmla="*/ 41 w 58"/>
                  <a:gd name="T7" fmla="*/ 40 h 52"/>
                  <a:gd name="T8" fmla="*/ 55 w 58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2">
                    <a:moveTo>
                      <a:pt x="55" y="0"/>
                    </a:moveTo>
                    <a:cubicBezTo>
                      <a:pt x="57" y="15"/>
                      <a:pt x="52" y="29"/>
                      <a:pt x="40" y="39"/>
                    </a:cubicBezTo>
                    <a:cubicBezTo>
                      <a:pt x="29" y="48"/>
                      <a:pt x="14" y="51"/>
                      <a:pt x="0" y="48"/>
                    </a:cubicBezTo>
                    <a:cubicBezTo>
                      <a:pt x="15" y="52"/>
                      <a:pt x="30" y="50"/>
                      <a:pt x="41" y="40"/>
                    </a:cubicBezTo>
                    <a:cubicBezTo>
                      <a:pt x="53" y="30"/>
                      <a:pt x="58" y="15"/>
                      <a:pt x="5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1B2">
                      <a:gamma/>
                      <a:shade val="30196"/>
                      <a:invGamma/>
                    </a:srgbClr>
                  </a:gs>
                  <a:gs pos="50000">
                    <a:srgbClr val="0061B2"/>
                  </a:gs>
                  <a:gs pos="100000">
                    <a:srgbClr val="0061B2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8" name="Freeform 251"/>
              <p:cNvSpPr/>
              <p:nvPr/>
            </p:nvSpPr>
            <p:spPr bwMode="gray">
              <a:xfrm rot="28823090">
                <a:off x="3361" y="1825"/>
                <a:ext cx="66" cy="52"/>
              </a:xfrm>
              <a:custGeom>
                <a:avLst/>
                <a:gdLst>
                  <a:gd name="T0" fmla="*/ 47 w 49"/>
                  <a:gd name="T1" fmla="*/ 0 h 44"/>
                  <a:gd name="T2" fmla="*/ 34 w 49"/>
                  <a:gd name="T3" fmla="*/ 33 h 44"/>
                  <a:gd name="T4" fmla="*/ 0 w 49"/>
                  <a:gd name="T5" fmla="*/ 40 h 44"/>
                  <a:gd name="T6" fmla="*/ 35 w 49"/>
                  <a:gd name="T7" fmla="*/ 34 h 44"/>
                  <a:gd name="T8" fmla="*/ 47 w 49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4">
                    <a:moveTo>
                      <a:pt x="47" y="0"/>
                    </a:moveTo>
                    <a:cubicBezTo>
                      <a:pt x="48" y="12"/>
                      <a:pt x="44" y="25"/>
                      <a:pt x="34" y="33"/>
                    </a:cubicBezTo>
                    <a:cubicBezTo>
                      <a:pt x="25" y="41"/>
                      <a:pt x="12" y="43"/>
                      <a:pt x="0" y="40"/>
                    </a:cubicBezTo>
                    <a:cubicBezTo>
                      <a:pt x="12" y="44"/>
                      <a:pt x="25" y="42"/>
                      <a:pt x="35" y="34"/>
                    </a:cubicBezTo>
                    <a:cubicBezTo>
                      <a:pt x="45" y="26"/>
                      <a:pt x="49" y="12"/>
                      <a:pt x="4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1B2">
                      <a:gamma/>
                      <a:shade val="30196"/>
                      <a:invGamma/>
                    </a:srgbClr>
                  </a:gs>
                  <a:gs pos="50000">
                    <a:srgbClr val="0061B2"/>
                  </a:gs>
                  <a:gs pos="100000">
                    <a:srgbClr val="0061B2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9" name="Freeform 252"/>
              <p:cNvSpPr/>
              <p:nvPr/>
            </p:nvSpPr>
            <p:spPr bwMode="gray">
              <a:xfrm rot="28823090">
                <a:off x="3370" y="1819"/>
                <a:ext cx="68" cy="56"/>
              </a:xfrm>
              <a:custGeom>
                <a:avLst/>
                <a:gdLst>
                  <a:gd name="T0" fmla="*/ 49 w 51"/>
                  <a:gd name="T1" fmla="*/ 0 h 47"/>
                  <a:gd name="T2" fmla="*/ 35 w 51"/>
                  <a:gd name="T3" fmla="*/ 35 h 47"/>
                  <a:gd name="T4" fmla="*/ 0 w 51"/>
                  <a:gd name="T5" fmla="*/ 42 h 47"/>
                  <a:gd name="T6" fmla="*/ 37 w 51"/>
                  <a:gd name="T7" fmla="*/ 36 h 47"/>
                  <a:gd name="T8" fmla="*/ 49 w 51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7">
                    <a:moveTo>
                      <a:pt x="49" y="0"/>
                    </a:moveTo>
                    <a:cubicBezTo>
                      <a:pt x="50" y="13"/>
                      <a:pt x="46" y="26"/>
                      <a:pt x="35" y="35"/>
                    </a:cubicBezTo>
                    <a:cubicBezTo>
                      <a:pt x="26" y="43"/>
                      <a:pt x="12" y="46"/>
                      <a:pt x="0" y="42"/>
                    </a:cubicBezTo>
                    <a:cubicBezTo>
                      <a:pt x="12" y="47"/>
                      <a:pt x="26" y="45"/>
                      <a:pt x="37" y="36"/>
                    </a:cubicBezTo>
                    <a:cubicBezTo>
                      <a:pt x="47" y="27"/>
                      <a:pt x="51" y="13"/>
                      <a:pt x="4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1B2">
                      <a:gamma/>
                      <a:shade val="30196"/>
                      <a:invGamma/>
                    </a:srgbClr>
                  </a:gs>
                  <a:gs pos="50000">
                    <a:srgbClr val="0061B2"/>
                  </a:gs>
                  <a:gs pos="100000">
                    <a:srgbClr val="0061B2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0" name="Freeform 253"/>
              <p:cNvSpPr/>
              <p:nvPr/>
            </p:nvSpPr>
            <p:spPr bwMode="gray">
              <a:xfrm rot="28823090">
                <a:off x="3351" y="1828"/>
                <a:ext cx="63" cy="52"/>
              </a:xfrm>
              <a:custGeom>
                <a:avLst/>
                <a:gdLst>
                  <a:gd name="T0" fmla="*/ 45 w 47"/>
                  <a:gd name="T1" fmla="*/ 0 h 43"/>
                  <a:gd name="T2" fmla="*/ 33 w 47"/>
                  <a:gd name="T3" fmla="*/ 32 h 43"/>
                  <a:gd name="T4" fmla="*/ 0 w 47"/>
                  <a:gd name="T5" fmla="*/ 39 h 43"/>
                  <a:gd name="T6" fmla="*/ 34 w 47"/>
                  <a:gd name="T7" fmla="*/ 33 h 43"/>
                  <a:gd name="T8" fmla="*/ 45 w 47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3">
                    <a:moveTo>
                      <a:pt x="45" y="0"/>
                    </a:moveTo>
                    <a:cubicBezTo>
                      <a:pt x="46" y="12"/>
                      <a:pt x="42" y="24"/>
                      <a:pt x="33" y="32"/>
                    </a:cubicBezTo>
                    <a:cubicBezTo>
                      <a:pt x="24" y="39"/>
                      <a:pt x="12" y="42"/>
                      <a:pt x="0" y="39"/>
                    </a:cubicBezTo>
                    <a:cubicBezTo>
                      <a:pt x="12" y="43"/>
                      <a:pt x="25" y="41"/>
                      <a:pt x="34" y="33"/>
                    </a:cubicBezTo>
                    <a:cubicBezTo>
                      <a:pt x="43" y="25"/>
                      <a:pt x="47" y="12"/>
                      <a:pt x="4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61B2">
                      <a:gamma/>
                      <a:shade val="30196"/>
                      <a:invGamma/>
                    </a:srgbClr>
                  </a:gs>
                  <a:gs pos="50000">
                    <a:srgbClr val="0061B2"/>
                  </a:gs>
                  <a:gs pos="100000">
                    <a:srgbClr val="0061B2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128" name="Group 295"/>
          <p:cNvGrpSpPr/>
          <p:nvPr/>
        </p:nvGrpSpPr>
        <p:grpSpPr bwMode="auto">
          <a:xfrm>
            <a:off x="6376129" y="3453854"/>
            <a:ext cx="1547813" cy="1592263"/>
            <a:chOff x="2860" y="2298"/>
            <a:chExt cx="975" cy="1003"/>
          </a:xfrm>
        </p:grpSpPr>
        <p:grpSp>
          <p:nvGrpSpPr>
            <p:cNvPr id="129" name="Group 292"/>
            <p:cNvGrpSpPr/>
            <p:nvPr/>
          </p:nvGrpSpPr>
          <p:grpSpPr bwMode="auto">
            <a:xfrm>
              <a:off x="2900" y="2334"/>
              <a:ext cx="935" cy="967"/>
              <a:chOff x="2900" y="2334"/>
              <a:chExt cx="935" cy="967"/>
            </a:xfrm>
          </p:grpSpPr>
          <p:sp>
            <p:nvSpPr>
              <p:cNvPr id="140" name="Freeform 277"/>
              <p:cNvSpPr/>
              <p:nvPr/>
            </p:nvSpPr>
            <p:spPr bwMode="gray">
              <a:xfrm rot="10843907">
                <a:off x="2900" y="2334"/>
                <a:ext cx="476" cy="532"/>
              </a:xfrm>
              <a:custGeom>
                <a:avLst/>
                <a:gdLst>
                  <a:gd name="T0" fmla="*/ 306 w 365"/>
                  <a:gd name="T1" fmla="*/ 321 h 456"/>
                  <a:gd name="T2" fmla="*/ 210 w 365"/>
                  <a:gd name="T3" fmla="*/ 212 h 456"/>
                  <a:gd name="T4" fmla="*/ 23 w 365"/>
                  <a:gd name="T5" fmla="*/ 42 h 456"/>
                  <a:gd name="T6" fmla="*/ 23 w 365"/>
                  <a:gd name="T7" fmla="*/ 86 h 456"/>
                  <a:gd name="T8" fmla="*/ 145 w 365"/>
                  <a:gd name="T9" fmla="*/ 276 h 456"/>
                  <a:gd name="T10" fmla="*/ 238 w 365"/>
                  <a:gd name="T11" fmla="*/ 382 h 456"/>
                  <a:gd name="T12" fmla="*/ 326 w 365"/>
                  <a:gd name="T13" fmla="*/ 451 h 456"/>
                  <a:gd name="T14" fmla="*/ 365 w 365"/>
                  <a:gd name="T15" fmla="*/ 412 h 456"/>
                  <a:gd name="T16" fmla="*/ 306 w 365"/>
                  <a:gd name="T17" fmla="*/ 321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5" h="456">
                    <a:moveTo>
                      <a:pt x="306" y="321"/>
                    </a:moveTo>
                    <a:cubicBezTo>
                      <a:pt x="210" y="212"/>
                      <a:pt x="210" y="212"/>
                      <a:pt x="210" y="212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2"/>
                      <a:pt x="0" y="0"/>
                      <a:pt x="23" y="86"/>
                    </a:cubicBezTo>
                    <a:cubicBezTo>
                      <a:pt x="145" y="276"/>
                      <a:pt x="145" y="276"/>
                      <a:pt x="145" y="276"/>
                    </a:cubicBezTo>
                    <a:cubicBezTo>
                      <a:pt x="238" y="382"/>
                      <a:pt x="238" y="382"/>
                      <a:pt x="238" y="382"/>
                    </a:cubicBezTo>
                    <a:cubicBezTo>
                      <a:pt x="326" y="451"/>
                      <a:pt x="326" y="451"/>
                      <a:pt x="326" y="451"/>
                    </a:cubicBezTo>
                    <a:cubicBezTo>
                      <a:pt x="326" y="451"/>
                      <a:pt x="364" y="456"/>
                      <a:pt x="365" y="412"/>
                    </a:cubicBezTo>
                    <a:lnTo>
                      <a:pt x="306" y="321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vert="eaVert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 dirty="0"/>
              </a:p>
            </p:txBody>
          </p:sp>
          <p:sp>
            <p:nvSpPr>
              <p:cNvPr id="141" name="Freeform 278"/>
              <p:cNvSpPr/>
              <p:nvPr/>
            </p:nvSpPr>
            <p:spPr bwMode="gray">
              <a:xfrm rot="10843907">
                <a:off x="3181" y="2543"/>
                <a:ext cx="654" cy="446"/>
              </a:xfrm>
              <a:custGeom>
                <a:avLst/>
                <a:gdLst>
                  <a:gd name="T0" fmla="*/ 201 w 501"/>
                  <a:gd name="T1" fmla="*/ 0 h 383"/>
                  <a:gd name="T2" fmla="*/ 27 w 501"/>
                  <a:gd name="T3" fmla="*/ 50 h 383"/>
                  <a:gd name="T4" fmla="*/ 431 w 501"/>
                  <a:gd name="T5" fmla="*/ 383 h 383"/>
                  <a:gd name="T6" fmla="*/ 501 w 501"/>
                  <a:gd name="T7" fmla="*/ 317 h 383"/>
                  <a:gd name="T8" fmla="*/ 201 w 501"/>
                  <a:gd name="T9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1" h="383">
                    <a:moveTo>
                      <a:pt x="201" y="0"/>
                    </a:moveTo>
                    <a:cubicBezTo>
                      <a:pt x="201" y="0"/>
                      <a:pt x="36" y="6"/>
                      <a:pt x="27" y="50"/>
                    </a:cubicBezTo>
                    <a:cubicBezTo>
                      <a:pt x="0" y="179"/>
                      <a:pt x="431" y="383"/>
                      <a:pt x="431" y="383"/>
                    </a:cubicBezTo>
                    <a:cubicBezTo>
                      <a:pt x="501" y="317"/>
                      <a:pt x="501" y="317"/>
                      <a:pt x="501" y="317"/>
                    </a:cubicBezTo>
                    <a:lnTo>
                      <a:pt x="201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vert="eaVert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2" name="Freeform 279"/>
              <p:cNvSpPr/>
              <p:nvPr/>
            </p:nvSpPr>
            <p:spPr bwMode="gray">
              <a:xfrm rot="10843907">
                <a:off x="3070" y="2619"/>
                <a:ext cx="499" cy="682"/>
              </a:xfrm>
              <a:custGeom>
                <a:avLst/>
                <a:gdLst>
                  <a:gd name="T0" fmla="*/ 126 w 383"/>
                  <a:gd name="T1" fmla="*/ 5 h 586"/>
                  <a:gd name="T2" fmla="*/ 0 w 383"/>
                  <a:gd name="T3" fmla="*/ 269 h 586"/>
                  <a:gd name="T4" fmla="*/ 300 w 383"/>
                  <a:gd name="T5" fmla="*/ 586 h 586"/>
                  <a:gd name="T6" fmla="*/ 383 w 383"/>
                  <a:gd name="T7" fmla="*/ 442 h 586"/>
                  <a:gd name="T8" fmla="*/ 126 w 383"/>
                  <a:gd name="T9" fmla="*/ 5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3" h="586">
                    <a:moveTo>
                      <a:pt x="126" y="5"/>
                    </a:moveTo>
                    <a:cubicBezTo>
                      <a:pt x="53" y="8"/>
                      <a:pt x="0" y="269"/>
                      <a:pt x="0" y="269"/>
                    </a:cubicBezTo>
                    <a:cubicBezTo>
                      <a:pt x="300" y="586"/>
                      <a:pt x="300" y="586"/>
                      <a:pt x="300" y="586"/>
                    </a:cubicBezTo>
                    <a:cubicBezTo>
                      <a:pt x="383" y="442"/>
                      <a:pt x="383" y="442"/>
                      <a:pt x="383" y="442"/>
                    </a:cubicBezTo>
                    <a:cubicBezTo>
                      <a:pt x="383" y="442"/>
                      <a:pt x="252" y="0"/>
                      <a:pt x="126" y="5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vert="eaVert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3" name="Freeform 280"/>
              <p:cNvSpPr/>
              <p:nvPr/>
            </p:nvSpPr>
            <p:spPr bwMode="gray">
              <a:xfrm rot="10843907">
                <a:off x="3183" y="2446"/>
                <a:ext cx="391" cy="542"/>
              </a:xfrm>
              <a:custGeom>
                <a:avLst/>
                <a:gdLst>
                  <a:gd name="T0" fmla="*/ 0 w 300"/>
                  <a:gd name="T1" fmla="*/ 0 h 466"/>
                  <a:gd name="T2" fmla="*/ 40 w 300"/>
                  <a:gd name="T3" fmla="*/ 280 h 466"/>
                  <a:gd name="T4" fmla="*/ 269 w 300"/>
                  <a:gd name="T5" fmla="*/ 466 h 466"/>
                  <a:gd name="T6" fmla="*/ 300 w 300"/>
                  <a:gd name="T7" fmla="*/ 317 h 466"/>
                  <a:gd name="T8" fmla="*/ 0 w 300"/>
                  <a:gd name="T9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0" h="466">
                    <a:moveTo>
                      <a:pt x="0" y="0"/>
                    </a:moveTo>
                    <a:cubicBezTo>
                      <a:pt x="0" y="0"/>
                      <a:pt x="5" y="219"/>
                      <a:pt x="40" y="280"/>
                    </a:cubicBezTo>
                    <a:cubicBezTo>
                      <a:pt x="77" y="344"/>
                      <a:pt x="269" y="466"/>
                      <a:pt x="269" y="466"/>
                    </a:cubicBezTo>
                    <a:cubicBezTo>
                      <a:pt x="300" y="317"/>
                      <a:pt x="300" y="317"/>
                      <a:pt x="300" y="31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 dirty="0"/>
              </a:p>
            </p:txBody>
          </p:sp>
          <p:sp>
            <p:nvSpPr>
              <p:cNvPr id="144" name="Freeform 281"/>
              <p:cNvSpPr/>
              <p:nvPr/>
            </p:nvSpPr>
            <p:spPr bwMode="gray">
              <a:xfrm rot="10843907">
                <a:off x="3006" y="2617"/>
                <a:ext cx="566" cy="413"/>
              </a:xfrm>
              <a:custGeom>
                <a:avLst/>
                <a:gdLst>
                  <a:gd name="T0" fmla="*/ 0 w 435"/>
                  <a:gd name="T1" fmla="*/ 37 h 354"/>
                  <a:gd name="T2" fmla="*/ 279 w 435"/>
                  <a:gd name="T3" fmla="*/ 35 h 354"/>
                  <a:gd name="T4" fmla="*/ 435 w 435"/>
                  <a:gd name="T5" fmla="*/ 300 h 354"/>
                  <a:gd name="T6" fmla="*/ 300 w 435"/>
                  <a:gd name="T7" fmla="*/ 354 h 354"/>
                  <a:gd name="T8" fmla="*/ 0 w 435"/>
                  <a:gd name="T9" fmla="*/ 37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5" h="354">
                    <a:moveTo>
                      <a:pt x="0" y="37"/>
                    </a:moveTo>
                    <a:cubicBezTo>
                      <a:pt x="0" y="37"/>
                      <a:pt x="219" y="0"/>
                      <a:pt x="279" y="35"/>
                    </a:cubicBezTo>
                    <a:cubicBezTo>
                      <a:pt x="346" y="73"/>
                      <a:pt x="435" y="300"/>
                      <a:pt x="435" y="300"/>
                    </a:cubicBezTo>
                    <a:cubicBezTo>
                      <a:pt x="300" y="354"/>
                      <a:pt x="300" y="354"/>
                      <a:pt x="300" y="354"/>
                    </a:cubicBezTo>
                    <a:lnTo>
                      <a:pt x="0" y="37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vert="eaVert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130" name="Group 294"/>
            <p:cNvGrpSpPr/>
            <p:nvPr/>
          </p:nvGrpSpPr>
          <p:grpSpPr bwMode="auto">
            <a:xfrm>
              <a:off x="2860" y="2298"/>
              <a:ext cx="176" cy="164"/>
              <a:chOff x="2860" y="2298"/>
              <a:chExt cx="176" cy="164"/>
            </a:xfrm>
          </p:grpSpPr>
          <p:sp>
            <p:nvSpPr>
              <p:cNvPr id="138" name="Freeform 283"/>
              <p:cNvSpPr/>
              <p:nvPr/>
            </p:nvSpPr>
            <p:spPr bwMode="gray">
              <a:xfrm rot="10843907">
                <a:off x="2860" y="2298"/>
                <a:ext cx="80" cy="79"/>
              </a:xfrm>
              <a:custGeom>
                <a:avLst/>
                <a:gdLst>
                  <a:gd name="T0" fmla="*/ 61 w 61"/>
                  <a:gd name="T1" fmla="*/ 68 h 68"/>
                  <a:gd name="T2" fmla="*/ 3 w 61"/>
                  <a:gd name="T3" fmla="*/ 16 h 68"/>
                  <a:gd name="T4" fmla="*/ 0 w 61"/>
                  <a:gd name="T5" fmla="*/ 13 h 68"/>
                  <a:gd name="T6" fmla="*/ 8 w 61"/>
                  <a:gd name="T7" fmla="*/ 0 h 68"/>
                  <a:gd name="T8" fmla="*/ 10 w 61"/>
                  <a:gd name="T9" fmla="*/ 3 h 68"/>
                  <a:gd name="T10" fmla="*/ 61 w 61"/>
                  <a:gd name="T11" fmla="*/ 67 h 68"/>
                  <a:gd name="T12" fmla="*/ 61 w 61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68">
                    <a:moveTo>
                      <a:pt x="61" y="68"/>
                    </a:moveTo>
                    <a:cubicBezTo>
                      <a:pt x="3" y="16"/>
                      <a:pt x="3" y="16"/>
                      <a:pt x="3" y="1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4" y="4"/>
                      <a:pt x="8" y="0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61" y="67"/>
                      <a:pt x="61" y="67"/>
                      <a:pt x="61" y="67"/>
                    </a:cubicBezTo>
                    <a:lnTo>
                      <a:pt x="61" y="6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>
                      <a:gamma/>
                      <a:shade val="46275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9" name="Freeform 284"/>
              <p:cNvSpPr/>
              <p:nvPr/>
            </p:nvSpPr>
            <p:spPr bwMode="gray">
              <a:xfrm rot="10843907">
                <a:off x="2899" y="2331"/>
                <a:ext cx="137" cy="131"/>
              </a:xfrm>
              <a:custGeom>
                <a:avLst/>
                <a:gdLst>
                  <a:gd name="T0" fmla="*/ 60 w 106"/>
                  <a:gd name="T1" fmla="*/ 0 h 113"/>
                  <a:gd name="T2" fmla="*/ 41 w 106"/>
                  <a:gd name="T3" fmla="*/ 41 h 113"/>
                  <a:gd name="T4" fmla="*/ 0 w 106"/>
                  <a:gd name="T5" fmla="*/ 56 h 113"/>
                  <a:gd name="T6" fmla="*/ 64 w 106"/>
                  <a:gd name="T7" fmla="*/ 106 h 113"/>
                  <a:gd name="T8" fmla="*/ 103 w 106"/>
                  <a:gd name="T9" fmla="*/ 67 h 113"/>
                  <a:gd name="T10" fmla="*/ 60 w 106"/>
                  <a:gd name="T11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113">
                    <a:moveTo>
                      <a:pt x="60" y="0"/>
                    </a:moveTo>
                    <a:cubicBezTo>
                      <a:pt x="60" y="0"/>
                      <a:pt x="62" y="20"/>
                      <a:pt x="41" y="41"/>
                    </a:cubicBezTo>
                    <a:cubicBezTo>
                      <a:pt x="17" y="63"/>
                      <a:pt x="0" y="56"/>
                      <a:pt x="0" y="56"/>
                    </a:cubicBezTo>
                    <a:cubicBezTo>
                      <a:pt x="64" y="106"/>
                      <a:pt x="64" y="106"/>
                      <a:pt x="64" y="106"/>
                    </a:cubicBezTo>
                    <a:cubicBezTo>
                      <a:pt x="64" y="106"/>
                      <a:pt x="106" y="113"/>
                      <a:pt x="103" y="67"/>
                    </a:cubicBezTo>
                    <a:lnTo>
                      <a:pt x="6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100000">
                    <a:srgbClr val="FEA501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10800000" vert="eaVert"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131" name="Group 293"/>
            <p:cNvGrpSpPr/>
            <p:nvPr/>
          </p:nvGrpSpPr>
          <p:grpSpPr bwMode="auto">
            <a:xfrm>
              <a:off x="2905" y="2343"/>
              <a:ext cx="124" cy="110"/>
              <a:chOff x="2905" y="2343"/>
              <a:chExt cx="124" cy="110"/>
            </a:xfrm>
          </p:grpSpPr>
          <p:sp>
            <p:nvSpPr>
              <p:cNvPr id="132" name="Freeform 286"/>
              <p:cNvSpPr/>
              <p:nvPr/>
            </p:nvSpPr>
            <p:spPr bwMode="gray">
              <a:xfrm rot="10843907">
                <a:off x="2939" y="2378"/>
                <a:ext cx="78" cy="63"/>
              </a:xfrm>
              <a:custGeom>
                <a:avLst/>
                <a:gdLst>
                  <a:gd name="T0" fmla="*/ 57 w 60"/>
                  <a:gd name="T1" fmla="*/ 0 h 55"/>
                  <a:gd name="T2" fmla="*/ 41 w 60"/>
                  <a:gd name="T3" fmla="*/ 41 h 55"/>
                  <a:gd name="T4" fmla="*/ 0 w 60"/>
                  <a:gd name="T5" fmla="*/ 50 h 55"/>
                  <a:gd name="T6" fmla="*/ 43 w 60"/>
                  <a:gd name="T7" fmla="*/ 42 h 55"/>
                  <a:gd name="T8" fmla="*/ 57 w 60"/>
                  <a:gd name="T9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5">
                    <a:moveTo>
                      <a:pt x="57" y="0"/>
                    </a:moveTo>
                    <a:cubicBezTo>
                      <a:pt x="58" y="15"/>
                      <a:pt x="53" y="31"/>
                      <a:pt x="41" y="41"/>
                    </a:cubicBezTo>
                    <a:cubicBezTo>
                      <a:pt x="30" y="51"/>
                      <a:pt x="14" y="53"/>
                      <a:pt x="0" y="50"/>
                    </a:cubicBezTo>
                    <a:cubicBezTo>
                      <a:pt x="14" y="55"/>
                      <a:pt x="31" y="53"/>
                      <a:pt x="43" y="42"/>
                    </a:cubicBezTo>
                    <a:cubicBezTo>
                      <a:pt x="55" y="32"/>
                      <a:pt x="60" y="16"/>
                      <a:pt x="5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03737">
                      <a:gamma/>
                      <a:shade val="30196"/>
                      <a:invGamma/>
                    </a:srgbClr>
                  </a:gs>
                  <a:gs pos="50000">
                    <a:srgbClr val="D03737"/>
                  </a:gs>
                  <a:gs pos="100000">
                    <a:srgbClr val="D03737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3" name="Freeform 287"/>
              <p:cNvSpPr/>
              <p:nvPr/>
            </p:nvSpPr>
            <p:spPr bwMode="gray">
              <a:xfrm rot="10843907">
                <a:off x="2947" y="2386"/>
                <a:ext cx="82" cy="67"/>
              </a:xfrm>
              <a:custGeom>
                <a:avLst/>
                <a:gdLst>
                  <a:gd name="T0" fmla="*/ 60 w 63"/>
                  <a:gd name="T1" fmla="*/ 0 h 58"/>
                  <a:gd name="T2" fmla="*/ 43 w 63"/>
                  <a:gd name="T3" fmla="*/ 43 h 58"/>
                  <a:gd name="T4" fmla="*/ 0 w 63"/>
                  <a:gd name="T5" fmla="*/ 53 h 58"/>
                  <a:gd name="T6" fmla="*/ 45 w 63"/>
                  <a:gd name="T7" fmla="*/ 45 h 58"/>
                  <a:gd name="T8" fmla="*/ 60 w 63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8">
                    <a:moveTo>
                      <a:pt x="60" y="0"/>
                    </a:moveTo>
                    <a:cubicBezTo>
                      <a:pt x="61" y="16"/>
                      <a:pt x="56" y="33"/>
                      <a:pt x="43" y="43"/>
                    </a:cubicBezTo>
                    <a:cubicBezTo>
                      <a:pt x="31" y="54"/>
                      <a:pt x="15" y="57"/>
                      <a:pt x="0" y="53"/>
                    </a:cubicBezTo>
                    <a:cubicBezTo>
                      <a:pt x="15" y="58"/>
                      <a:pt x="32" y="55"/>
                      <a:pt x="45" y="45"/>
                    </a:cubicBezTo>
                    <a:cubicBezTo>
                      <a:pt x="58" y="34"/>
                      <a:pt x="63" y="17"/>
                      <a:pt x="6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03737">
                      <a:gamma/>
                      <a:shade val="30196"/>
                      <a:invGamma/>
                    </a:srgbClr>
                  </a:gs>
                  <a:gs pos="50000">
                    <a:srgbClr val="D03737"/>
                  </a:gs>
                  <a:gs pos="100000">
                    <a:srgbClr val="D03737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4" name="Freeform 288"/>
              <p:cNvSpPr/>
              <p:nvPr/>
            </p:nvSpPr>
            <p:spPr bwMode="gray">
              <a:xfrm rot="10843907">
                <a:off x="2931" y="2372"/>
                <a:ext cx="76" cy="60"/>
              </a:xfrm>
              <a:custGeom>
                <a:avLst/>
                <a:gdLst>
                  <a:gd name="T0" fmla="*/ 55 w 58"/>
                  <a:gd name="T1" fmla="*/ 0 h 52"/>
                  <a:gd name="T2" fmla="*/ 40 w 58"/>
                  <a:gd name="T3" fmla="*/ 39 h 52"/>
                  <a:gd name="T4" fmla="*/ 0 w 58"/>
                  <a:gd name="T5" fmla="*/ 48 h 52"/>
                  <a:gd name="T6" fmla="*/ 41 w 58"/>
                  <a:gd name="T7" fmla="*/ 40 h 52"/>
                  <a:gd name="T8" fmla="*/ 55 w 58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2">
                    <a:moveTo>
                      <a:pt x="55" y="0"/>
                    </a:moveTo>
                    <a:cubicBezTo>
                      <a:pt x="57" y="15"/>
                      <a:pt x="52" y="29"/>
                      <a:pt x="40" y="39"/>
                    </a:cubicBezTo>
                    <a:cubicBezTo>
                      <a:pt x="29" y="48"/>
                      <a:pt x="14" y="51"/>
                      <a:pt x="0" y="48"/>
                    </a:cubicBezTo>
                    <a:cubicBezTo>
                      <a:pt x="15" y="52"/>
                      <a:pt x="30" y="50"/>
                      <a:pt x="41" y="40"/>
                    </a:cubicBezTo>
                    <a:cubicBezTo>
                      <a:pt x="53" y="30"/>
                      <a:pt x="58" y="15"/>
                      <a:pt x="5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03737">
                      <a:gamma/>
                      <a:shade val="30196"/>
                      <a:invGamma/>
                    </a:srgbClr>
                  </a:gs>
                  <a:gs pos="50000">
                    <a:srgbClr val="D03737"/>
                  </a:gs>
                  <a:gs pos="100000">
                    <a:srgbClr val="D03737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5" name="Freeform 289"/>
              <p:cNvSpPr/>
              <p:nvPr/>
            </p:nvSpPr>
            <p:spPr bwMode="gray">
              <a:xfrm rot="10843907">
                <a:off x="2913" y="2349"/>
                <a:ext cx="64" cy="51"/>
              </a:xfrm>
              <a:custGeom>
                <a:avLst/>
                <a:gdLst>
                  <a:gd name="T0" fmla="*/ 47 w 49"/>
                  <a:gd name="T1" fmla="*/ 0 h 44"/>
                  <a:gd name="T2" fmla="*/ 34 w 49"/>
                  <a:gd name="T3" fmla="*/ 33 h 44"/>
                  <a:gd name="T4" fmla="*/ 0 w 49"/>
                  <a:gd name="T5" fmla="*/ 40 h 44"/>
                  <a:gd name="T6" fmla="*/ 35 w 49"/>
                  <a:gd name="T7" fmla="*/ 34 h 44"/>
                  <a:gd name="T8" fmla="*/ 47 w 49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4">
                    <a:moveTo>
                      <a:pt x="47" y="0"/>
                    </a:moveTo>
                    <a:cubicBezTo>
                      <a:pt x="48" y="12"/>
                      <a:pt x="44" y="25"/>
                      <a:pt x="34" y="33"/>
                    </a:cubicBezTo>
                    <a:cubicBezTo>
                      <a:pt x="25" y="41"/>
                      <a:pt x="12" y="43"/>
                      <a:pt x="0" y="40"/>
                    </a:cubicBezTo>
                    <a:cubicBezTo>
                      <a:pt x="12" y="44"/>
                      <a:pt x="25" y="42"/>
                      <a:pt x="35" y="34"/>
                    </a:cubicBezTo>
                    <a:cubicBezTo>
                      <a:pt x="45" y="26"/>
                      <a:pt x="49" y="12"/>
                      <a:pt x="47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03737">
                      <a:gamma/>
                      <a:shade val="30196"/>
                      <a:invGamma/>
                    </a:srgbClr>
                  </a:gs>
                  <a:gs pos="50000">
                    <a:srgbClr val="D03737"/>
                  </a:gs>
                  <a:gs pos="100000">
                    <a:srgbClr val="D03737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6" name="Freeform 290"/>
              <p:cNvSpPr/>
              <p:nvPr/>
            </p:nvSpPr>
            <p:spPr bwMode="gray">
              <a:xfrm rot="10843907">
                <a:off x="2918" y="2356"/>
                <a:ext cx="67" cy="54"/>
              </a:xfrm>
              <a:custGeom>
                <a:avLst/>
                <a:gdLst>
                  <a:gd name="T0" fmla="*/ 49 w 51"/>
                  <a:gd name="T1" fmla="*/ 0 h 47"/>
                  <a:gd name="T2" fmla="*/ 35 w 51"/>
                  <a:gd name="T3" fmla="*/ 35 h 47"/>
                  <a:gd name="T4" fmla="*/ 0 w 51"/>
                  <a:gd name="T5" fmla="*/ 42 h 47"/>
                  <a:gd name="T6" fmla="*/ 37 w 51"/>
                  <a:gd name="T7" fmla="*/ 36 h 47"/>
                  <a:gd name="T8" fmla="*/ 49 w 51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7">
                    <a:moveTo>
                      <a:pt x="49" y="0"/>
                    </a:moveTo>
                    <a:cubicBezTo>
                      <a:pt x="50" y="13"/>
                      <a:pt x="46" y="26"/>
                      <a:pt x="35" y="35"/>
                    </a:cubicBezTo>
                    <a:cubicBezTo>
                      <a:pt x="26" y="43"/>
                      <a:pt x="12" y="46"/>
                      <a:pt x="0" y="42"/>
                    </a:cubicBezTo>
                    <a:cubicBezTo>
                      <a:pt x="12" y="47"/>
                      <a:pt x="26" y="45"/>
                      <a:pt x="37" y="36"/>
                    </a:cubicBezTo>
                    <a:cubicBezTo>
                      <a:pt x="47" y="27"/>
                      <a:pt x="51" y="13"/>
                      <a:pt x="49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03737">
                      <a:gamma/>
                      <a:shade val="30196"/>
                      <a:invGamma/>
                    </a:srgbClr>
                  </a:gs>
                  <a:gs pos="50000">
                    <a:srgbClr val="D03737"/>
                  </a:gs>
                  <a:gs pos="100000">
                    <a:srgbClr val="D03737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7" name="Freeform 291"/>
              <p:cNvSpPr/>
              <p:nvPr/>
            </p:nvSpPr>
            <p:spPr bwMode="gray">
              <a:xfrm rot="10843907">
                <a:off x="2905" y="2343"/>
                <a:ext cx="61" cy="50"/>
              </a:xfrm>
              <a:custGeom>
                <a:avLst/>
                <a:gdLst>
                  <a:gd name="T0" fmla="*/ 45 w 47"/>
                  <a:gd name="T1" fmla="*/ 0 h 43"/>
                  <a:gd name="T2" fmla="*/ 33 w 47"/>
                  <a:gd name="T3" fmla="*/ 32 h 43"/>
                  <a:gd name="T4" fmla="*/ 0 w 47"/>
                  <a:gd name="T5" fmla="*/ 39 h 43"/>
                  <a:gd name="T6" fmla="*/ 34 w 47"/>
                  <a:gd name="T7" fmla="*/ 33 h 43"/>
                  <a:gd name="T8" fmla="*/ 45 w 47"/>
                  <a:gd name="T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3">
                    <a:moveTo>
                      <a:pt x="45" y="0"/>
                    </a:moveTo>
                    <a:cubicBezTo>
                      <a:pt x="46" y="12"/>
                      <a:pt x="42" y="24"/>
                      <a:pt x="33" y="32"/>
                    </a:cubicBezTo>
                    <a:cubicBezTo>
                      <a:pt x="24" y="39"/>
                      <a:pt x="12" y="42"/>
                      <a:pt x="0" y="39"/>
                    </a:cubicBezTo>
                    <a:cubicBezTo>
                      <a:pt x="12" y="43"/>
                      <a:pt x="25" y="41"/>
                      <a:pt x="34" y="33"/>
                    </a:cubicBezTo>
                    <a:cubicBezTo>
                      <a:pt x="43" y="25"/>
                      <a:pt x="47" y="12"/>
                      <a:pt x="45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D03737">
                      <a:gamma/>
                      <a:shade val="30196"/>
                      <a:invGamma/>
                    </a:srgbClr>
                  </a:gs>
                  <a:gs pos="50000">
                    <a:srgbClr val="D03737"/>
                  </a:gs>
                  <a:gs pos="100000">
                    <a:srgbClr val="D03737">
                      <a:gamma/>
                      <a:shade val="30196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sp>
        <p:nvSpPr>
          <p:cNvPr id="148" name="任意多边形 1"/>
          <p:cNvSpPr/>
          <p:nvPr/>
        </p:nvSpPr>
        <p:spPr>
          <a:xfrm>
            <a:off x="5195771" y="3490047"/>
            <a:ext cx="1140031" cy="1615044"/>
          </a:xfrm>
          <a:custGeom>
            <a:avLst/>
            <a:gdLst>
              <a:gd name="connsiteX0" fmla="*/ 1140031 w 1140031"/>
              <a:gd name="connsiteY0" fmla="*/ 0 h 1615044"/>
              <a:gd name="connsiteX1" fmla="*/ 0 w 1140031"/>
              <a:gd name="connsiteY1" fmla="*/ 1615044 h 161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0031" h="1615044">
                <a:moveTo>
                  <a:pt x="1140031" y="0"/>
                </a:moveTo>
                <a:lnTo>
                  <a:pt x="0" y="1615044"/>
                </a:ln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9" name="任意多边形 2"/>
          <p:cNvSpPr/>
          <p:nvPr/>
        </p:nvSpPr>
        <p:spPr>
          <a:xfrm>
            <a:off x="6988945" y="2825028"/>
            <a:ext cx="1235034" cy="368135"/>
          </a:xfrm>
          <a:custGeom>
            <a:avLst/>
            <a:gdLst>
              <a:gd name="connsiteX0" fmla="*/ 0 w 1235034"/>
              <a:gd name="connsiteY0" fmla="*/ 0 h 368135"/>
              <a:gd name="connsiteX1" fmla="*/ 0 w 1235034"/>
              <a:gd name="connsiteY1" fmla="*/ 368135 h 368135"/>
              <a:gd name="connsiteX2" fmla="*/ 1235034 w 1235034"/>
              <a:gd name="connsiteY2" fmla="*/ 368135 h 36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5034" h="368135">
                <a:moveTo>
                  <a:pt x="0" y="0"/>
                </a:moveTo>
                <a:lnTo>
                  <a:pt x="0" y="368135"/>
                </a:lnTo>
                <a:lnTo>
                  <a:pt x="1235034" y="368135"/>
                </a:ln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0" name="任意多边形 4"/>
          <p:cNvSpPr/>
          <p:nvPr/>
        </p:nvSpPr>
        <p:spPr>
          <a:xfrm>
            <a:off x="4210119" y="1138733"/>
            <a:ext cx="1662546" cy="1769423"/>
          </a:xfrm>
          <a:custGeom>
            <a:avLst/>
            <a:gdLst>
              <a:gd name="connsiteX0" fmla="*/ 1662546 w 1662546"/>
              <a:gd name="connsiteY0" fmla="*/ 1769423 h 1769423"/>
              <a:gd name="connsiteX1" fmla="*/ 1662546 w 1662546"/>
              <a:gd name="connsiteY1" fmla="*/ 0 h 1769423"/>
              <a:gd name="connsiteX2" fmla="*/ 0 w 1662546"/>
              <a:gd name="connsiteY2" fmla="*/ 0 h 176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2546" h="1769423">
                <a:moveTo>
                  <a:pt x="1662546" y="1769423"/>
                </a:moveTo>
                <a:lnTo>
                  <a:pt x="1662546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1" name="文本框 150"/>
          <p:cNvSpPr txBox="1"/>
          <p:nvPr/>
        </p:nvSpPr>
        <p:spPr>
          <a:xfrm>
            <a:off x="1063011" y="887023"/>
            <a:ext cx="2652155" cy="4165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标题文字添加此处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1063011" y="1356965"/>
            <a:ext cx="3009138" cy="135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微软雅黑" panose="020B0503020204020204" pitchFamily="34" charset="-122"/>
              </a:rPr>
              <a:t>Users can demonstrate on projectors or computers, or print presentations and film them for use in a wider range of fields.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3" name="文本框 152"/>
          <p:cNvSpPr txBox="1"/>
          <p:nvPr/>
        </p:nvSpPr>
        <p:spPr>
          <a:xfrm>
            <a:off x="1534569" y="4370170"/>
            <a:ext cx="2652155" cy="4165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标题文字添加此处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4" name="矩形 153"/>
          <p:cNvSpPr/>
          <p:nvPr/>
        </p:nvSpPr>
        <p:spPr>
          <a:xfrm>
            <a:off x="1534569" y="4840112"/>
            <a:ext cx="3009138" cy="135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微软雅黑" panose="020B0503020204020204" pitchFamily="34" charset="-122"/>
              </a:rPr>
              <a:t>Users can demonstrate on projectors or computers, or print presentations and film them for use in a wider range of fields.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8406495" y="3154039"/>
            <a:ext cx="2652155" cy="4165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标题文字添加此处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" name="矩形 155"/>
          <p:cNvSpPr/>
          <p:nvPr/>
        </p:nvSpPr>
        <p:spPr>
          <a:xfrm>
            <a:off x="8406495" y="3623981"/>
            <a:ext cx="3009138" cy="135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微软雅黑" panose="020B0503020204020204" pitchFamily="34" charset="-122"/>
              </a:rPr>
              <a:t>Users can demonstrate on projectors or computers, or print presentations and film them for use in a wider range of fields.</a:t>
            </a:r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1" grpId="0"/>
      <p:bldP spid="153" grpId="0"/>
      <p:bldP spid="1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-1"/>
            <a:ext cx="12192000" cy="4714876"/>
            <a:chOff x="0" y="-1"/>
            <a:chExt cx="12192000" cy="4714876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50" r="16486"/>
            <a:stretch>
              <a:fillRect/>
            </a:stretch>
          </p:blipFill>
          <p:spPr>
            <a:xfrm>
              <a:off x="0" y="-1"/>
              <a:ext cx="9566213" cy="4714875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36" t="31250"/>
            <a:stretch>
              <a:fillRect/>
            </a:stretch>
          </p:blipFill>
          <p:spPr>
            <a:xfrm>
              <a:off x="9472793" y="-1"/>
              <a:ext cx="2719207" cy="4714876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0" y="4714874"/>
            <a:ext cx="12192000" cy="2143126"/>
          </a:xfrm>
          <a:prstGeom prst="rect">
            <a:avLst/>
          </a:prstGeom>
          <a:solidFill>
            <a:srgbClr val="3C53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565766" y="385687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PART 03</a:t>
            </a:r>
            <a:endParaRPr lang="zh-CN" altLang="en-US" sz="5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670541" y="5541628"/>
            <a:ext cx="504373" cy="0"/>
          </a:xfrm>
          <a:prstGeom prst="line">
            <a:avLst/>
          </a:prstGeom>
          <a:solidFill>
            <a:srgbClr val="080808"/>
          </a:solidFill>
          <a:ln w="25400" cap="rnd">
            <a:solidFill>
              <a:schemeClr val="accent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文本框 28"/>
          <p:cNvSpPr txBox="1"/>
          <p:nvPr/>
        </p:nvSpPr>
        <p:spPr>
          <a:xfrm>
            <a:off x="565766" y="4897298"/>
            <a:ext cx="3384098" cy="5532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标题文字添加此处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5766" y="5613294"/>
            <a:ext cx="8392497" cy="88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0" i="0" dirty="0">
                <a:solidFill>
                  <a:schemeClr val="bg1"/>
                </a:solidFill>
                <a:effectLst/>
                <a:ea typeface="微软雅黑" panose="020B0503020204020204" pitchFamily="34" charset="-122"/>
              </a:rPr>
              <a:t>Users can demonstrate on projectors or computers, or print presentations and film them for use in a wider range of fields.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920</Words>
  <Application>Microsoft Office PowerPoint</Application>
  <PresentationFormat>宽屏</PresentationFormat>
  <Paragraphs>112</Paragraphs>
  <Slides>15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1" baseType="lpstr">
      <vt:lpstr>28 Days Later</vt:lpstr>
      <vt:lpstr>Gill Sans</vt:lpstr>
      <vt:lpstr>等线</vt:lpstr>
      <vt:lpstr>等线 Light</vt:lpstr>
      <vt:lpstr>迷你简综艺</vt:lpstr>
      <vt:lpstr>时尚中黑简体</vt:lpstr>
      <vt:lpstr>微软雅黑</vt:lpstr>
      <vt:lpstr>幼圆</vt:lpstr>
      <vt:lpstr>禹卫书法行书简体</vt:lpstr>
      <vt:lpstr>Arial</vt:lpstr>
      <vt:lpstr>Calibri</vt:lpstr>
      <vt:lpstr>Century Gothic</vt:lpstr>
      <vt:lpstr>DokChampa</vt:lpstr>
      <vt:lpstr>Felix Titling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32</cp:revision>
  <dcterms:created xsi:type="dcterms:W3CDTF">2019-03-27T07:18:00Z</dcterms:created>
  <dcterms:modified xsi:type="dcterms:W3CDTF">2021-01-04T10:19:48Z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