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1" r:id="rId12"/>
    <p:sldId id="269" r:id="rId13"/>
    <p:sldId id="270" r:id="rId14"/>
    <p:sldId id="271" r:id="rId15"/>
    <p:sldId id="262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8A1"/>
    <a:srgbClr val="F2B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0B03-27F2-4A7B-9988-6AFE6B2EDCD4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924886" y="3305907"/>
            <a:ext cx="1139483" cy="1139483"/>
          </a:xfrm>
          <a:prstGeom prst="ellipse">
            <a:avLst/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小</a:t>
            </a:r>
          </a:p>
        </p:txBody>
      </p:sp>
      <p:sp>
        <p:nvSpPr>
          <p:cNvPr id="7" name="椭圆 6"/>
          <p:cNvSpPr/>
          <p:nvPr/>
        </p:nvSpPr>
        <p:spPr>
          <a:xfrm>
            <a:off x="5988150" y="3305907"/>
            <a:ext cx="1139483" cy="1139483"/>
          </a:xfrm>
          <a:prstGeom prst="ellipse">
            <a:avLst/>
          </a:prstGeom>
          <a:solidFill>
            <a:srgbClr val="F2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清</a:t>
            </a:r>
          </a:p>
        </p:txBody>
      </p:sp>
      <p:sp>
        <p:nvSpPr>
          <p:cNvPr id="8" name="椭圆 7"/>
          <p:cNvSpPr/>
          <p:nvPr/>
        </p:nvSpPr>
        <p:spPr>
          <a:xfrm>
            <a:off x="8051414" y="3305907"/>
            <a:ext cx="1139483" cy="1139483"/>
          </a:xfrm>
          <a:prstGeom prst="ellipse">
            <a:avLst/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6724650" y="3452813"/>
            <a:ext cx="4349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 one thing at a time, and do well. Never forget to say “thanks”. Keep on going never give up. Whatever is worth doing is worth doing well.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6724651" y="2714625"/>
            <a:ext cx="2713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defTabSz="455930"/>
            <a:r>
              <a:rPr kumimoji="1"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6724650" y="2437864"/>
            <a:ext cx="210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ADD YOUR TITLE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0800000">
            <a:off x="8308975" y="4459288"/>
            <a:ext cx="836613" cy="836612"/>
          </a:xfrm>
          <a:prstGeom prst="ellipse">
            <a:avLst/>
          </a:prstGeom>
          <a:solidFill>
            <a:srgbClr val="EFEEEA"/>
          </a:solidFill>
          <a:ln w="28575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8501800" y="4595054"/>
            <a:ext cx="437661" cy="503295"/>
            <a:chOff x="3076905" y="1847851"/>
            <a:chExt cx="478279" cy="540704"/>
          </a:xfrm>
          <a:solidFill>
            <a:srgbClr val="4CB8A1"/>
          </a:solidFill>
        </p:grpSpPr>
        <p:sp>
          <p:nvSpPr>
            <p:cNvPr id="12" name="Freeform 43"/>
            <p:cNvSpPr>
              <a:spLocks noEditPoints="1"/>
            </p:cNvSpPr>
            <p:nvPr/>
          </p:nvSpPr>
          <p:spPr bwMode="auto">
            <a:xfrm>
              <a:off x="3076905" y="2020888"/>
              <a:ext cx="478279" cy="367667"/>
            </a:xfrm>
            <a:custGeom>
              <a:avLst/>
              <a:gdLst>
                <a:gd name="T0" fmla="*/ 66 w 209"/>
                <a:gd name="T1" fmla="*/ 0 h 161"/>
                <a:gd name="T2" fmla="*/ 0 w 209"/>
                <a:gd name="T3" fmla="*/ 27 h 161"/>
                <a:gd name="T4" fmla="*/ 0 w 209"/>
                <a:gd name="T5" fmla="*/ 94 h 161"/>
                <a:gd name="T6" fmla="*/ 45 w 209"/>
                <a:gd name="T7" fmla="*/ 120 h 161"/>
                <a:gd name="T8" fmla="*/ 45 w 209"/>
                <a:gd name="T9" fmla="*/ 161 h 161"/>
                <a:gd name="T10" fmla="*/ 209 w 209"/>
                <a:gd name="T11" fmla="*/ 161 h 161"/>
                <a:gd name="T12" fmla="*/ 209 w 209"/>
                <a:gd name="T13" fmla="*/ 0 h 161"/>
                <a:gd name="T14" fmla="*/ 66 w 209"/>
                <a:gd name="T15" fmla="*/ 0 h 161"/>
                <a:gd name="T16" fmla="*/ 45 w 209"/>
                <a:gd name="T17" fmla="*/ 99 h 161"/>
                <a:gd name="T18" fmla="*/ 20 w 209"/>
                <a:gd name="T19" fmla="*/ 91 h 161"/>
                <a:gd name="T20" fmla="*/ 20 w 209"/>
                <a:gd name="T21" fmla="*/ 30 h 161"/>
                <a:gd name="T22" fmla="*/ 45 w 209"/>
                <a:gd name="T23" fmla="*/ 22 h 161"/>
                <a:gd name="T24" fmla="*/ 45 w 209"/>
                <a:gd name="T25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61">
                  <a:moveTo>
                    <a:pt x="66" y="0"/>
                  </a:moveTo>
                  <a:cubicBezTo>
                    <a:pt x="30" y="0"/>
                    <a:pt x="0" y="12"/>
                    <a:pt x="0" y="2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6"/>
                    <a:pt x="19" y="116"/>
                    <a:pt x="45" y="12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45" y="99"/>
                  </a:moveTo>
                  <a:cubicBezTo>
                    <a:pt x="32" y="97"/>
                    <a:pt x="24" y="93"/>
                    <a:pt x="20" y="9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4" y="27"/>
                    <a:pt x="32" y="24"/>
                    <a:pt x="45" y="22"/>
                  </a:cubicBezTo>
                  <a:lnTo>
                    <a:pt x="45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3246438" y="1847851"/>
              <a:ext cx="74613" cy="147638"/>
            </a:xfrm>
            <a:custGeom>
              <a:avLst/>
              <a:gdLst>
                <a:gd name="T0" fmla="*/ 31 w 32"/>
                <a:gd name="T1" fmla="*/ 39 h 63"/>
                <a:gd name="T2" fmla="*/ 30 w 32"/>
                <a:gd name="T3" fmla="*/ 35 h 63"/>
                <a:gd name="T4" fmla="*/ 27 w 32"/>
                <a:gd name="T5" fmla="*/ 31 h 63"/>
                <a:gd name="T6" fmla="*/ 26 w 32"/>
                <a:gd name="T7" fmla="*/ 30 h 63"/>
                <a:gd name="T8" fmla="*/ 26 w 32"/>
                <a:gd name="T9" fmla="*/ 29 h 63"/>
                <a:gd name="T10" fmla="*/ 25 w 32"/>
                <a:gd name="T11" fmla="*/ 28 h 63"/>
                <a:gd name="T12" fmla="*/ 24 w 32"/>
                <a:gd name="T13" fmla="*/ 27 h 63"/>
                <a:gd name="T14" fmla="*/ 24 w 32"/>
                <a:gd name="T15" fmla="*/ 27 h 63"/>
                <a:gd name="T16" fmla="*/ 24 w 32"/>
                <a:gd name="T17" fmla="*/ 27 h 63"/>
                <a:gd name="T18" fmla="*/ 24 w 32"/>
                <a:gd name="T19" fmla="*/ 27 h 63"/>
                <a:gd name="T20" fmla="*/ 24 w 32"/>
                <a:gd name="T21" fmla="*/ 26 h 63"/>
                <a:gd name="T22" fmla="*/ 23 w 32"/>
                <a:gd name="T23" fmla="*/ 26 h 63"/>
                <a:gd name="T24" fmla="*/ 23 w 32"/>
                <a:gd name="T25" fmla="*/ 25 h 63"/>
                <a:gd name="T26" fmla="*/ 20 w 32"/>
                <a:gd name="T27" fmla="*/ 22 h 63"/>
                <a:gd name="T28" fmla="*/ 18 w 32"/>
                <a:gd name="T29" fmla="*/ 19 h 63"/>
                <a:gd name="T30" fmla="*/ 17 w 32"/>
                <a:gd name="T31" fmla="*/ 16 h 63"/>
                <a:gd name="T32" fmla="*/ 16 w 32"/>
                <a:gd name="T33" fmla="*/ 11 h 63"/>
                <a:gd name="T34" fmla="*/ 16 w 32"/>
                <a:gd name="T35" fmla="*/ 3 h 63"/>
                <a:gd name="T36" fmla="*/ 16 w 32"/>
                <a:gd name="T37" fmla="*/ 1 h 63"/>
                <a:gd name="T38" fmla="*/ 17 w 32"/>
                <a:gd name="T39" fmla="*/ 0 h 63"/>
                <a:gd name="T40" fmla="*/ 16 w 32"/>
                <a:gd name="T41" fmla="*/ 0 h 63"/>
                <a:gd name="T42" fmla="*/ 13 w 32"/>
                <a:gd name="T43" fmla="*/ 1 h 63"/>
                <a:gd name="T44" fmla="*/ 5 w 32"/>
                <a:gd name="T45" fmla="*/ 7 h 63"/>
                <a:gd name="T46" fmla="*/ 2 w 32"/>
                <a:gd name="T47" fmla="*/ 13 h 63"/>
                <a:gd name="T48" fmla="*/ 0 w 32"/>
                <a:gd name="T49" fmla="*/ 22 h 63"/>
                <a:gd name="T50" fmla="*/ 2 w 32"/>
                <a:gd name="T51" fmla="*/ 31 h 63"/>
                <a:gd name="T52" fmla="*/ 7 w 32"/>
                <a:gd name="T53" fmla="*/ 39 h 63"/>
                <a:gd name="T54" fmla="*/ 9 w 32"/>
                <a:gd name="T55" fmla="*/ 41 h 63"/>
                <a:gd name="T56" fmla="*/ 10 w 32"/>
                <a:gd name="T57" fmla="*/ 41 h 63"/>
                <a:gd name="T58" fmla="*/ 11 w 32"/>
                <a:gd name="T59" fmla="*/ 43 h 63"/>
                <a:gd name="T60" fmla="*/ 12 w 32"/>
                <a:gd name="T61" fmla="*/ 43 h 63"/>
                <a:gd name="T62" fmla="*/ 12 w 32"/>
                <a:gd name="T63" fmla="*/ 44 h 63"/>
                <a:gd name="T64" fmla="*/ 13 w 32"/>
                <a:gd name="T65" fmla="*/ 45 h 63"/>
                <a:gd name="T66" fmla="*/ 15 w 32"/>
                <a:gd name="T67" fmla="*/ 46 h 63"/>
                <a:gd name="T68" fmla="*/ 16 w 32"/>
                <a:gd name="T69" fmla="*/ 47 h 63"/>
                <a:gd name="T70" fmla="*/ 16 w 32"/>
                <a:gd name="T71" fmla="*/ 48 h 63"/>
                <a:gd name="T72" fmla="*/ 16 w 32"/>
                <a:gd name="T73" fmla="*/ 48 h 63"/>
                <a:gd name="T74" fmla="*/ 16 w 32"/>
                <a:gd name="T75" fmla="*/ 49 h 63"/>
                <a:gd name="T76" fmla="*/ 17 w 32"/>
                <a:gd name="T77" fmla="*/ 49 h 63"/>
                <a:gd name="T78" fmla="*/ 17 w 32"/>
                <a:gd name="T79" fmla="*/ 50 h 63"/>
                <a:gd name="T80" fmla="*/ 17 w 32"/>
                <a:gd name="T81" fmla="*/ 51 h 63"/>
                <a:gd name="T82" fmla="*/ 18 w 32"/>
                <a:gd name="T83" fmla="*/ 52 h 63"/>
                <a:gd name="T84" fmla="*/ 18 w 32"/>
                <a:gd name="T85" fmla="*/ 56 h 63"/>
                <a:gd name="T86" fmla="*/ 18 w 32"/>
                <a:gd name="T87" fmla="*/ 58 h 63"/>
                <a:gd name="T88" fmla="*/ 17 w 32"/>
                <a:gd name="T89" fmla="*/ 59 h 63"/>
                <a:gd name="T90" fmla="*/ 17 w 32"/>
                <a:gd name="T91" fmla="*/ 62 h 63"/>
                <a:gd name="T92" fmla="*/ 17 w 32"/>
                <a:gd name="T93" fmla="*/ 63 h 63"/>
                <a:gd name="T94" fmla="*/ 18 w 32"/>
                <a:gd name="T95" fmla="*/ 63 h 63"/>
                <a:gd name="T96" fmla="*/ 20 w 32"/>
                <a:gd name="T97" fmla="*/ 62 h 63"/>
                <a:gd name="T98" fmla="*/ 22 w 32"/>
                <a:gd name="T99" fmla="*/ 61 h 63"/>
                <a:gd name="T100" fmla="*/ 24 w 32"/>
                <a:gd name="T101" fmla="*/ 60 h 63"/>
                <a:gd name="T102" fmla="*/ 27 w 32"/>
                <a:gd name="T103" fmla="*/ 58 h 63"/>
                <a:gd name="T104" fmla="*/ 29 w 32"/>
                <a:gd name="T105" fmla="*/ 56 h 63"/>
                <a:gd name="T106" fmla="*/ 30 w 32"/>
                <a:gd name="T107" fmla="*/ 54 h 63"/>
                <a:gd name="T108" fmla="*/ 31 w 32"/>
                <a:gd name="T109" fmla="*/ 53 h 63"/>
                <a:gd name="T110" fmla="*/ 32 w 32"/>
                <a:gd name="T111" fmla="*/ 48 h 63"/>
                <a:gd name="T112" fmla="*/ 32 w 32"/>
                <a:gd name="T113" fmla="*/ 47 h 63"/>
                <a:gd name="T114" fmla="*/ 32 w 32"/>
                <a:gd name="T115" fmla="*/ 46 h 63"/>
                <a:gd name="T116" fmla="*/ 32 w 32"/>
                <a:gd name="T117" fmla="*/ 44 h 63"/>
                <a:gd name="T118" fmla="*/ 32 w 32"/>
                <a:gd name="T119" fmla="*/ 42 h 63"/>
                <a:gd name="T120" fmla="*/ 31 w 32"/>
                <a:gd name="T12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31" y="39"/>
                  </a:moveTo>
                  <a:cubicBezTo>
                    <a:pt x="31" y="38"/>
                    <a:pt x="30" y="36"/>
                    <a:pt x="30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4"/>
                    <a:pt x="21" y="23"/>
                    <a:pt x="20" y="22"/>
                  </a:cubicBezTo>
                  <a:cubicBezTo>
                    <a:pt x="19" y="21"/>
                    <a:pt x="19" y="20"/>
                    <a:pt x="18" y="19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2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1" y="42"/>
                    <a:pt x="1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4" y="45"/>
                    <a:pt x="14" y="46"/>
                    <a:pt x="15" y="46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8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8" y="57"/>
                    <a:pt x="29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1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1"/>
                    <a:pt x="31" y="40"/>
                    <a:pt x="3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3338513" y="1847851"/>
              <a:ext cx="74613" cy="147638"/>
            </a:xfrm>
            <a:custGeom>
              <a:avLst/>
              <a:gdLst>
                <a:gd name="T0" fmla="*/ 16 w 32"/>
                <a:gd name="T1" fmla="*/ 1 h 63"/>
                <a:gd name="T2" fmla="*/ 16 w 32"/>
                <a:gd name="T3" fmla="*/ 0 h 63"/>
                <a:gd name="T4" fmla="*/ 15 w 32"/>
                <a:gd name="T5" fmla="*/ 0 h 63"/>
                <a:gd name="T6" fmla="*/ 13 w 32"/>
                <a:gd name="T7" fmla="*/ 1 h 63"/>
                <a:gd name="T8" fmla="*/ 5 w 32"/>
                <a:gd name="T9" fmla="*/ 7 h 63"/>
                <a:gd name="T10" fmla="*/ 1 w 32"/>
                <a:gd name="T11" fmla="*/ 13 h 63"/>
                <a:gd name="T12" fmla="*/ 0 w 32"/>
                <a:gd name="T13" fmla="*/ 22 h 63"/>
                <a:gd name="T14" fmla="*/ 2 w 32"/>
                <a:gd name="T15" fmla="*/ 31 h 63"/>
                <a:gd name="T16" fmla="*/ 7 w 32"/>
                <a:gd name="T17" fmla="*/ 39 h 63"/>
                <a:gd name="T18" fmla="*/ 9 w 32"/>
                <a:gd name="T19" fmla="*/ 41 h 63"/>
                <a:gd name="T20" fmla="*/ 10 w 32"/>
                <a:gd name="T21" fmla="*/ 41 h 63"/>
                <a:gd name="T22" fmla="*/ 11 w 32"/>
                <a:gd name="T23" fmla="*/ 43 h 63"/>
                <a:gd name="T24" fmla="*/ 11 w 32"/>
                <a:gd name="T25" fmla="*/ 43 h 63"/>
                <a:gd name="T26" fmla="*/ 12 w 32"/>
                <a:gd name="T27" fmla="*/ 44 h 63"/>
                <a:gd name="T28" fmla="*/ 13 w 32"/>
                <a:gd name="T29" fmla="*/ 45 h 63"/>
                <a:gd name="T30" fmla="*/ 14 w 32"/>
                <a:gd name="T31" fmla="*/ 46 h 63"/>
                <a:gd name="T32" fmla="*/ 15 w 32"/>
                <a:gd name="T33" fmla="*/ 47 h 63"/>
                <a:gd name="T34" fmla="*/ 16 w 32"/>
                <a:gd name="T35" fmla="*/ 48 h 63"/>
                <a:gd name="T36" fmla="*/ 16 w 32"/>
                <a:gd name="T37" fmla="*/ 48 h 63"/>
                <a:gd name="T38" fmla="*/ 16 w 32"/>
                <a:gd name="T39" fmla="*/ 49 h 63"/>
                <a:gd name="T40" fmla="*/ 17 w 32"/>
                <a:gd name="T41" fmla="*/ 49 h 63"/>
                <a:gd name="T42" fmla="*/ 17 w 32"/>
                <a:gd name="T43" fmla="*/ 50 h 63"/>
                <a:gd name="T44" fmla="*/ 17 w 32"/>
                <a:gd name="T45" fmla="*/ 51 h 63"/>
                <a:gd name="T46" fmla="*/ 17 w 32"/>
                <a:gd name="T47" fmla="*/ 52 h 63"/>
                <a:gd name="T48" fmla="*/ 18 w 32"/>
                <a:gd name="T49" fmla="*/ 56 h 63"/>
                <a:gd name="T50" fmla="*/ 17 w 32"/>
                <a:gd name="T51" fmla="*/ 58 h 63"/>
                <a:gd name="T52" fmla="*/ 17 w 32"/>
                <a:gd name="T53" fmla="*/ 59 h 63"/>
                <a:gd name="T54" fmla="*/ 17 w 32"/>
                <a:gd name="T55" fmla="*/ 62 h 63"/>
                <a:gd name="T56" fmla="*/ 16 w 32"/>
                <a:gd name="T57" fmla="*/ 63 h 63"/>
                <a:gd name="T58" fmla="*/ 17 w 32"/>
                <a:gd name="T59" fmla="*/ 63 h 63"/>
                <a:gd name="T60" fmla="*/ 20 w 32"/>
                <a:gd name="T61" fmla="*/ 62 h 63"/>
                <a:gd name="T62" fmla="*/ 22 w 32"/>
                <a:gd name="T63" fmla="*/ 61 h 63"/>
                <a:gd name="T64" fmla="*/ 24 w 32"/>
                <a:gd name="T65" fmla="*/ 60 h 63"/>
                <a:gd name="T66" fmla="*/ 26 w 32"/>
                <a:gd name="T67" fmla="*/ 58 h 63"/>
                <a:gd name="T68" fmla="*/ 28 w 32"/>
                <a:gd name="T69" fmla="*/ 56 h 63"/>
                <a:gd name="T70" fmla="*/ 30 w 32"/>
                <a:gd name="T71" fmla="*/ 54 h 63"/>
                <a:gd name="T72" fmla="*/ 30 w 32"/>
                <a:gd name="T73" fmla="*/ 53 h 63"/>
                <a:gd name="T74" fmla="*/ 32 w 32"/>
                <a:gd name="T75" fmla="*/ 48 h 63"/>
                <a:gd name="T76" fmla="*/ 32 w 32"/>
                <a:gd name="T77" fmla="*/ 47 h 63"/>
                <a:gd name="T78" fmla="*/ 32 w 32"/>
                <a:gd name="T79" fmla="*/ 46 h 63"/>
                <a:gd name="T80" fmla="*/ 32 w 32"/>
                <a:gd name="T81" fmla="*/ 44 h 63"/>
                <a:gd name="T82" fmla="*/ 32 w 32"/>
                <a:gd name="T83" fmla="*/ 42 h 63"/>
                <a:gd name="T84" fmla="*/ 31 w 32"/>
                <a:gd name="T85" fmla="*/ 39 h 63"/>
                <a:gd name="T86" fmla="*/ 29 w 32"/>
                <a:gd name="T87" fmla="*/ 35 h 63"/>
                <a:gd name="T88" fmla="*/ 27 w 32"/>
                <a:gd name="T89" fmla="*/ 31 h 63"/>
                <a:gd name="T90" fmla="*/ 26 w 32"/>
                <a:gd name="T91" fmla="*/ 30 h 63"/>
                <a:gd name="T92" fmla="*/ 26 w 32"/>
                <a:gd name="T93" fmla="*/ 29 h 63"/>
                <a:gd name="T94" fmla="*/ 25 w 32"/>
                <a:gd name="T95" fmla="*/ 28 h 63"/>
                <a:gd name="T96" fmla="*/ 24 w 32"/>
                <a:gd name="T97" fmla="*/ 27 h 63"/>
                <a:gd name="T98" fmla="*/ 24 w 32"/>
                <a:gd name="T99" fmla="*/ 27 h 63"/>
                <a:gd name="T100" fmla="*/ 24 w 32"/>
                <a:gd name="T101" fmla="*/ 27 h 63"/>
                <a:gd name="T102" fmla="*/ 23 w 32"/>
                <a:gd name="T103" fmla="*/ 27 h 63"/>
                <a:gd name="T104" fmla="*/ 23 w 32"/>
                <a:gd name="T105" fmla="*/ 26 h 63"/>
                <a:gd name="T106" fmla="*/ 23 w 32"/>
                <a:gd name="T107" fmla="*/ 26 h 63"/>
                <a:gd name="T108" fmla="*/ 22 w 32"/>
                <a:gd name="T109" fmla="*/ 25 h 63"/>
                <a:gd name="T110" fmla="*/ 20 w 32"/>
                <a:gd name="T111" fmla="*/ 22 h 63"/>
                <a:gd name="T112" fmla="*/ 18 w 32"/>
                <a:gd name="T113" fmla="*/ 19 h 63"/>
                <a:gd name="T114" fmla="*/ 16 w 32"/>
                <a:gd name="T115" fmla="*/ 16 h 63"/>
                <a:gd name="T116" fmla="*/ 16 w 32"/>
                <a:gd name="T117" fmla="*/ 11 h 63"/>
                <a:gd name="T118" fmla="*/ 16 w 32"/>
                <a:gd name="T119" fmla="*/ 3 h 63"/>
                <a:gd name="T120" fmla="*/ 16 w 32"/>
                <a:gd name="T1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1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3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3" y="45"/>
                    <a:pt x="14" y="46"/>
                    <a:pt x="14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2"/>
                    <a:pt x="17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7" y="57"/>
                    <a:pt x="17" y="58"/>
                  </a:cubicBezTo>
                  <a:cubicBezTo>
                    <a:pt x="17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16" y="63"/>
                    <a:pt x="17" y="63"/>
                    <a:pt x="17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3" y="61"/>
                    <a:pt x="24" y="60"/>
                  </a:cubicBezTo>
                  <a:cubicBezTo>
                    <a:pt x="25" y="60"/>
                    <a:pt x="26" y="59"/>
                    <a:pt x="26" y="58"/>
                  </a:cubicBezTo>
                  <a:cubicBezTo>
                    <a:pt x="27" y="58"/>
                    <a:pt x="28" y="57"/>
                    <a:pt x="28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1" y="39"/>
                  </a:cubicBezTo>
                  <a:cubicBezTo>
                    <a:pt x="31" y="38"/>
                    <a:pt x="30" y="36"/>
                    <a:pt x="29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7" y="18"/>
                    <a:pt x="17" y="17"/>
                    <a:pt x="16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" name="Freeform 5"/>
          <p:cNvSpPr/>
          <p:nvPr/>
        </p:nvSpPr>
        <p:spPr bwMode="auto">
          <a:xfrm rot="10800000">
            <a:off x="6813550" y="4487863"/>
            <a:ext cx="835025" cy="835025"/>
          </a:xfrm>
          <a:prstGeom prst="ellipse">
            <a:avLst/>
          </a:prstGeom>
          <a:solidFill>
            <a:srgbClr val="EFEEEA"/>
          </a:solidFill>
          <a:ln w="28575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7025190" y="4628914"/>
            <a:ext cx="427073" cy="553905"/>
            <a:chOff x="7250123" y="2738438"/>
            <a:chExt cx="433389" cy="561973"/>
          </a:xfrm>
          <a:solidFill>
            <a:srgbClr val="4CB8A1"/>
          </a:solidFill>
        </p:grpSpPr>
        <p:sp>
          <p:nvSpPr>
            <p:cNvPr id="17" name="Freeform 162"/>
            <p:cNvSpPr/>
            <p:nvPr/>
          </p:nvSpPr>
          <p:spPr bwMode="auto">
            <a:xfrm>
              <a:off x="7454901" y="2738438"/>
              <a:ext cx="47625" cy="30163"/>
            </a:xfrm>
            <a:custGeom>
              <a:avLst/>
              <a:gdLst>
                <a:gd name="T0" fmla="*/ 5 w 20"/>
                <a:gd name="T1" fmla="*/ 12 h 13"/>
                <a:gd name="T2" fmla="*/ 5 w 20"/>
                <a:gd name="T3" fmla="*/ 12 h 13"/>
                <a:gd name="T4" fmla="*/ 5 w 20"/>
                <a:gd name="T5" fmla="*/ 12 h 13"/>
                <a:gd name="T6" fmla="*/ 20 w 20"/>
                <a:gd name="T7" fmla="*/ 13 h 13"/>
                <a:gd name="T8" fmla="*/ 20 w 20"/>
                <a:gd name="T9" fmla="*/ 0 h 13"/>
                <a:gd name="T10" fmla="*/ 0 w 20"/>
                <a:gd name="T11" fmla="*/ 0 h 13"/>
                <a:gd name="T12" fmla="*/ 0 w 20"/>
                <a:gd name="T13" fmla="*/ 12 h 13"/>
                <a:gd name="T14" fmla="*/ 5 w 20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0" y="12"/>
                    <a:pt x="15" y="12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63"/>
            <p:cNvSpPr/>
            <p:nvPr/>
          </p:nvSpPr>
          <p:spPr bwMode="auto">
            <a:xfrm>
              <a:off x="7294581" y="3122611"/>
              <a:ext cx="207964" cy="177800"/>
            </a:xfrm>
            <a:custGeom>
              <a:avLst/>
              <a:gdLst>
                <a:gd name="T0" fmla="*/ 69 w 89"/>
                <a:gd name="T1" fmla="*/ 32 h 76"/>
                <a:gd name="T2" fmla="*/ 44 w 89"/>
                <a:gd name="T3" fmla="*/ 56 h 76"/>
                <a:gd name="T4" fmla="*/ 20 w 89"/>
                <a:gd name="T5" fmla="*/ 32 h 76"/>
                <a:gd name="T6" fmla="*/ 0 w 89"/>
                <a:gd name="T7" fmla="*/ 32 h 76"/>
                <a:gd name="T8" fmla="*/ 44 w 89"/>
                <a:gd name="T9" fmla="*/ 76 h 76"/>
                <a:gd name="T10" fmla="*/ 89 w 89"/>
                <a:gd name="T11" fmla="*/ 32 h 76"/>
                <a:gd name="T12" fmla="*/ 89 w 89"/>
                <a:gd name="T13" fmla="*/ 0 h 76"/>
                <a:gd name="T14" fmla="*/ 69 w 89"/>
                <a:gd name="T15" fmla="*/ 0 h 76"/>
                <a:gd name="T16" fmla="*/ 69 w 89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6">
                  <a:moveTo>
                    <a:pt x="69" y="32"/>
                  </a:moveTo>
                  <a:cubicBezTo>
                    <a:pt x="69" y="45"/>
                    <a:pt x="58" y="56"/>
                    <a:pt x="44" y="56"/>
                  </a:cubicBezTo>
                  <a:cubicBezTo>
                    <a:pt x="31" y="56"/>
                    <a:pt x="20" y="45"/>
                    <a:pt x="2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6"/>
                    <a:pt x="20" y="76"/>
                    <a:pt x="44" y="76"/>
                  </a:cubicBezTo>
                  <a:cubicBezTo>
                    <a:pt x="69" y="76"/>
                    <a:pt x="89" y="56"/>
                    <a:pt x="89" y="3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6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64"/>
            <p:cNvSpPr/>
            <p:nvPr/>
          </p:nvSpPr>
          <p:spPr bwMode="auto">
            <a:xfrm>
              <a:off x="7250123" y="2782888"/>
              <a:ext cx="433389" cy="323850"/>
            </a:xfrm>
            <a:custGeom>
              <a:avLst/>
              <a:gdLst>
                <a:gd name="T0" fmla="*/ 174 w 186"/>
                <a:gd name="T1" fmla="*/ 139 h 139"/>
                <a:gd name="T2" fmla="*/ 186 w 186"/>
                <a:gd name="T3" fmla="*/ 93 h 139"/>
                <a:gd name="T4" fmla="*/ 108 w 186"/>
                <a:gd name="T5" fmla="*/ 1 h 139"/>
                <a:gd name="T6" fmla="*/ 93 w 186"/>
                <a:gd name="T7" fmla="*/ 0 h 139"/>
                <a:gd name="T8" fmla="*/ 88 w 186"/>
                <a:gd name="T9" fmla="*/ 0 h 139"/>
                <a:gd name="T10" fmla="*/ 0 w 186"/>
                <a:gd name="T11" fmla="*/ 93 h 139"/>
                <a:gd name="T12" fmla="*/ 12 w 186"/>
                <a:gd name="T13" fmla="*/ 139 h 139"/>
                <a:gd name="T14" fmla="*/ 88 w 186"/>
                <a:gd name="T15" fmla="*/ 139 h 139"/>
                <a:gd name="T16" fmla="*/ 108 w 186"/>
                <a:gd name="T17" fmla="*/ 139 h 139"/>
                <a:gd name="T18" fmla="*/ 174 w 18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39">
                  <a:moveTo>
                    <a:pt x="174" y="139"/>
                  </a:moveTo>
                  <a:cubicBezTo>
                    <a:pt x="182" y="126"/>
                    <a:pt x="186" y="110"/>
                    <a:pt x="186" y="93"/>
                  </a:cubicBezTo>
                  <a:cubicBezTo>
                    <a:pt x="186" y="46"/>
                    <a:pt x="152" y="8"/>
                    <a:pt x="108" y="1"/>
                  </a:cubicBezTo>
                  <a:cubicBezTo>
                    <a:pt x="103" y="0"/>
                    <a:pt x="98" y="0"/>
                    <a:pt x="93" y="0"/>
                  </a:cubicBezTo>
                  <a:cubicBezTo>
                    <a:pt x="91" y="0"/>
                    <a:pt x="90" y="0"/>
                    <a:pt x="88" y="0"/>
                  </a:cubicBezTo>
                  <a:cubicBezTo>
                    <a:pt x="39" y="3"/>
                    <a:pt x="0" y="43"/>
                    <a:pt x="0" y="93"/>
                  </a:cubicBezTo>
                  <a:cubicBezTo>
                    <a:pt x="0" y="110"/>
                    <a:pt x="5" y="126"/>
                    <a:pt x="12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74" y="139"/>
                    <a:pt x="174" y="139"/>
                    <a:pt x="174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813550" y="3314700"/>
            <a:ext cx="822325" cy="0"/>
          </a:xfrm>
          <a:prstGeom prst="line">
            <a:avLst/>
          </a:prstGeom>
          <a:ln>
            <a:solidFill>
              <a:srgbClr val="82A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"/>
          <p:cNvSpPr/>
          <p:nvPr/>
        </p:nvSpPr>
        <p:spPr bwMode="auto">
          <a:xfrm rot="10800000">
            <a:off x="9805988" y="4437063"/>
            <a:ext cx="835025" cy="835025"/>
          </a:xfrm>
          <a:prstGeom prst="ellipse">
            <a:avLst/>
          </a:prstGeom>
          <a:solidFill>
            <a:srgbClr val="EFEEEA"/>
          </a:solidFill>
          <a:ln w="28575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Freeform 67"/>
          <p:cNvSpPr>
            <a:spLocks noEditPoints="1"/>
          </p:cNvSpPr>
          <p:nvPr/>
        </p:nvSpPr>
        <p:spPr bwMode="auto">
          <a:xfrm>
            <a:off x="10015539" y="4675187"/>
            <a:ext cx="398461" cy="400050"/>
          </a:xfrm>
          <a:custGeom>
            <a:avLst/>
            <a:gdLst>
              <a:gd name="T0" fmla="*/ 341 w 426"/>
              <a:gd name="T1" fmla="*/ 128 h 426"/>
              <a:gd name="T2" fmla="*/ 341 w 426"/>
              <a:gd name="T3" fmla="*/ 85 h 426"/>
              <a:gd name="T4" fmla="*/ 85 w 426"/>
              <a:gd name="T5" fmla="*/ 85 h 426"/>
              <a:gd name="T6" fmla="*/ 85 w 426"/>
              <a:gd name="T7" fmla="*/ 128 h 426"/>
              <a:gd name="T8" fmla="*/ 341 w 426"/>
              <a:gd name="T9" fmla="*/ 128 h 426"/>
              <a:gd name="T10" fmla="*/ 341 w 426"/>
              <a:gd name="T11" fmla="*/ 192 h 426"/>
              <a:gd name="T12" fmla="*/ 341 w 426"/>
              <a:gd name="T13" fmla="*/ 149 h 426"/>
              <a:gd name="T14" fmla="*/ 85 w 426"/>
              <a:gd name="T15" fmla="*/ 149 h 426"/>
              <a:gd name="T16" fmla="*/ 85 w 426"/>
              <a:gd name="T17" fmla="*/ 192 h 426"/>
              <a:gd name="T18" fmla="*/ 341 w 426"/>
              <a:gd name="T19" fmla="*/ 192 h 426"/>
              <a:gd name="T20" fmla="*/ 341 w 426"/>
              <a:gd name="T21" fmla="*/ 256 h 426"/>
              <a:gd name="T22" fmla="*/ 341 w 426"/>
              <a:gd name="T23" fmla="*/ 213 h 426"/>
              <a:gd name="T24" fmla="*/ 85 w 426"/>
              <a:gd name="T25" fmla="*/ 213 h 426"/>
              <a:gd name="T26" fmla="*/ 85 w 426"/>
              <a:gd name="T27" fmla="*/ 256 h 426"/>
              <a:gd name="T28" fmla="*/ 341 w 426"/>
              <a:gd name="T29" fmla="*/ 256 h 426"/>
              <a:gd name="T30" fmla="*/ 384 w 426"/>
              <a:gd name="T31" fmla="*/ 0 h 426"/>
              <a:gd name="T32" fmla="*/ 414 w 426"/>
              <a:gd name="T33" fmla="*/ 12 h 426"/>
              <a:gd name="T34" fmla="*/ 426 w 426"/>
              <a:gd name="T35" fmla="*/ 42 h 426"/>
              <a:gd name="T36" fmla="*/ 426 w 426"/>
              <a:gd name="T37" fmla="*/ 298 h 426"/>
              <a:gd name="T38" fmla="*/ 414 w 426"/>
              <a:gd name="T39" fmla="*/ 328 h 426"/>
              <a:gd name="T40" fmla="*/ 384 w 426"/>
              <a:gd name="T41" fmla="*/ 341 h 426"/>
              <a:gd name="T42" fmla="*/ 85 w 426"/>
              <a:gd name="T43" fmla="*/ 341 h 426"/>
              <a:gd name="T44" fmla="*/ 0 w 426"/>
              <a:gd name="T45" fmla="*/ 426 h 426"/>
              <a:gd name="T46" fmla="*/ 0 w 426"/>
              <a:gd name="T47" fmla="*/ 42 h 426"/>
              <a:gd name="T48" fmla="*/ 13 w 426"/>
              <a:gd name="T49" fmla="*/ 12 h 426"/>
              <a:gd name="T50" fmla="*/ 42 w 426"/>
              <a:gd name="T51" fmla="*/ 0 h 426"/>
              <a:gd name="T52" fmla="*/ 384 w 426"/>
              <a:gd name="T5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426">
                <a:moveTo>
                  <a:pt x="341" y="128"/>
                </a:moveTo>
                <a:cubicBezTo>
                  <a:pt x="341" y="85"/>
                  <a:pt x="341" y="85"/>
                  <a:pt x="341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128"/>
                  <a:pt x="85" y="128"/>
                  <a:pt x="85" y="128"/>
                </a:cubicBezTo>
                <a:lnTo>
                  <a:pt x="341" y="128"/>
                </a:lnTo>
                <a:close/>
                <a:moveTo>
                  <a:pt x="341" y="192"/>
                </a:moveTo>
                <a:cubicBezTo>
                  <a:pt x="341" y="149"/>
                  <a:pt x="341" y="149"/>
                  <a:pt x="34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92"/>
                  <a:pt x="85" y="192"/>
                  <a:pt x="85" y="192"/>
                </a:cubicBezTo>
                <a:lnTo>
                  <a:pt x="341" y="192"/>
                </a:lnTo>
                <a:close/>
                <a:moveTo>
                  <a:pt x="341" y="256"/>
                </a:moveTo>
                <a:cubicBezTo>
                  <a:pt x="341" y="213"/>
                  <a:pt x="341" y="213"/>
                  <a:pt x="341" y="213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85" y="256"/>
                  <a:pt x="85" y="256"/>
                  <a:pt x="85" y="256"/>
                </a:cubicBezTo>
                <a:lnTo>
                  <a:pt x="341" y="25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rgbClr val="4CB8A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280019" y="2045120"/>
            <a:ext cx="4872038" cy="3248025"/>
          </a:xfrm>
          <a:prstGeom prst="rect">
            <a:avLst/>
          </a:prstGeom>
          <a:blipFill dpi="0" rotWithShape="1">
            <a:blip r:embed="rId3"/>
            <a:srcRect/>
            <a:stretch>
              <a:fillRect l="-39" r="-39"/>
            </a:stretch>
          </a:blipFill>
          <a:ln w="76200" cap="flat" cmpd="sng" algn="ctr">
            <a:solidFill>
              <a:srgbClr val="4CB8A1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矩形 5"/>
          <p:cNvSpPr/>
          <p:nvPr/>
        </p:nvSpPr>
        <p:spPr>
          <a:xfrm rot="9205952">
            <a:off x="4931987" y="3460929"/>
            <a:ext cx="2247068" cy="249819"/>
          </a:xfrm>
          <a:prstGeom prst="rect">
            <a:avLst/>
          </a:prstGeom>
          <a:solidFill>
            <a:srgbClr val="4CB8A1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2256138">
            <a:off x="4655027" y="4653826"/>
            <a:ext cx="2539871" cy="233992"/>
          </a:xfrm>
          <a:prstGeom prst="rect">
            <a:avLst/>
          </a:prstGeom>
          <a:solidFill>
            <a:srgbClr val="4CB8A1"/>
          </a:solidFill>
          <a:ln w="12700" cap="flat" cmpd="sng" algn="ctr">
            <a:noFill/>
            <a:prstDash val="solid"/>
            <a:miter lim="800000"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256138">
            <a:off x="4655027" y="2122243"/>
            <a:ext cx="2539871" cy="233992"/>
          </a:xfrm>
          <a:prstGeom prst="rect">
            <a:avLst/>
          </a:prstGeom>
          <a:solidFill>
            <a:srgbClr val="4CB8A1"/>
          </a:solidFill>
          <a:ln w="12700" cap="flat" cmpd="sng" algn="ctr">
            <a:noFill/>
            <a:prstDash val="solid"/>
            <a:miter lim="800000"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09713" y="1073234"/>
            <a:ext cx="1011609" cy="815130"/>
            <a:chOff x="4609713" y="1073234"/>
            <a:chExt cx="1011609" cy="815130"/>
          </a:xfrm>
        </p:grpSpPr>
        <p:grpSp>
          <p:nvGrpSpPr>
            <p:cNvPr id="11" name="组合 10"/>
            <p:cNvGrpSpPr/>
            <p:nvPr/>
          </p:nvGrpSpPr>
          <p:grpSpPr>
            <a:xfrm>
              <a:off x="4609713" y="1118954"/>
              <a:ext cx="769410" cy="769410"/>
              <a:chOff x="1273629" y="1224643"/>
              <a:chExt cx="2171700" cy="2171700"/>
            </a:xfrm>
          </p:grpSpPr>
          <p:sp>
            <p:nvSpPr>
              <p:cNvPr id="13" name="圆角矩形 5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圆角矩形 5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639778" y="1073234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16997" y="2512679"/>
            <a:ext cx="981544" cy="802926"/>
            <a:chOff x="6616997" y="2512679"/>
            <a:chExt cx="981544" cy="802926"/>
          </a:xfrm>
        </p:grpSpPr>
        <p:grpSp>
          <p:nvGrpSpPr>
            <p:cNvPr id="16" name="组合 15"/>
            <p:cNvGrpSpPr/>
            <p:nvPr/>
          </p:nvGrpSpPr>
          <p:grpSpPr>
            <a:xfrm>
              <a:off x="6619070" y="2546195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5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圆角矩形 5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616997" y="2512679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09713" y="3809054"/>
            <a:ext cx="991274" cy="771710"/>
            <a:chOff x="4609713" y="3809054"/>
            <a:chExt cx="991274" cy="771710"/>
          </a:xfrm>
        </p:grpSpPr>
        <p:grpSp>
          <p:nvGrpSpPr>
            <p:cNvPr id="21" name="组合 20"/>
            <p:cNvGrpSpPr/>
            <p:nvPr/>
          </p:nvGrpSpPr>
          <p:grpSpPr>
            <a:xfrm>
              <a:off x="4609713" y="3811354"/>
              <a:ext cx="769410" cy="769410"/>
              <a:chOff x="1273629" y="1224643"/>
              <a:chExt cx="2171700" cy="2171700"/>
            </a:xfrm>
          </p:grpSpPr>
          <p:sp>
            <p:nvSpPr>
              <p:cNvPr id="23" name="圆角矩形 6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圆角矩形 6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619443" y="3809054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16997" y="5043737"/>
            <a:ext cx="990061" cy="794327"/>
            <a:chOff x="6616997" y="5043737"/>
            <a:chExt cx="990061" cy="794327"/>
          </a:xfrm>
        </p:grpSpPr>
        <p:grpSp>
          <p:nvGrpSpPr>
            <p:cNvPr id="26" name="组合 25"/>
            <p:cNvGrpSpPr/>
            <p:nvPr/>
          </p:nvGrpSpPr>
          <p:grpSpPr>
            <a:xfrm>
              <a:off x="6616997" y="5068654"/>
              <a:ext cx="769410" cy="769410"/>
              <a:chOff x="1273629" y="1224643"/>
              <a:chExt cx="2171700" cy="2171700"/>
            </a:xfrm>
          </p:grpSpPr>
          <p:sp>
            <p:nvSpPr>
              <p:cNvPr id="28" name="圆角矩形 6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圆角矩形 6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625514" y="5043737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150395" y="17224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1811806" y="2117136"/>
            <a:ext cx="2397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852445" y="2107031"/>
            <a:ext cx="3985755" cy="1227635"/>
            <a:chOff x="1852445" y="2107031"/>
            <a:chExt cx="3985755" cy="1227635"/>
          </a:xfrm>
        </p:grpSpPr>
        <p:sp>
          <p:nvSpPr>
            <p:cNvPr id="33" name="任意多边形 72"/>
            <p:cNvSpPr/>
            <p:nvPr/>
          </p:nvSpPr>
          <p:spPr>
            <a:xfrm>
              <a:off x="1852445" y="2107031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19870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150395" y="4245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811806" y="4639840"/>
            <a:ext cx="2397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52445" y="4629735"/>
            <a:ext cx="3985755" cy="1227635"/>
            <a:chOff x="1852445" y="4629735"/>
            <a:chExt cx="3985755" cy="1227635"/>
          </a:xfrm>
        </p:grpSpPr>
        <p:sp>
          <p:nvSpPr>
            <p:cNvPr id="38" name="任意多边形 77"/>
            <p:cNvSpPr/>
            <p:nvPr/>
          </p:nvSpPr>
          <p:spPr>
            <a:xfrm>
              <a:off x="1852445" y="4629735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02241" y="5721411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43920" y="3853159"/>
            <a:ext cx="4246280" cy="1269047"/>
            <a:chOff x="6243920" y="3853159"/>
            <a:chExt cx="4246280" cy="1269047"/>
          </a:xfrm>
        </p:grpSpPr>
        <p:sp>
          <p:nvSpPr>
            <p:cNvPr id="41" name="任意多边形 80"/>
            <p:cNvSpPr/>
            <p:nvPr/>
          </p:nvSpPr>
          <p:spPr>
            <a:xfrm flipV="1">
              <a:off x="6286500" y="3915706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243920" y="3853159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79672" y="47274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8541082" y="5122206"/>
            <a:ext cx="243569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243920" y="1286580"/>
            <a:ext cx="4246280" cy="1269047"/>
            <a:chOff x="6243920" y="1286580"/>
            <a:chExt cx="4246280" cy="1269047"/>
          </a:xfrm>
        </p:grpSpPr>
        <p:sp>
          <p:nvSpPr>
            <p:cNvPr id="46" name="任意多边形 85"/>
            <p:cNvSpPr/>
            <p:nvPr/>
          </p:nvSpPr>
          <p:spPr>
            <a:xfrm flipV="1">
              <a:off x="6286500" y="1349127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6243920" y="1286580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879672" y="21608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8541082" y="2555627"/>
            <a:ext cx="243569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30" grpId="0"/>
      <p:bldP spid="31" grpId="0"/>
      <p:bldP spid="35" grpId="0"/>
      <p:bldP spid="36" grpId="0"/>
      <p:bldP spid="43" grpId="0"/>
      <p:bldP spid="44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4676" y="1610318"/>
            <a:ext cx="1655878" cy="1655878"/>
            <a:chOff x="813929" y="1683000"/>
            <a:chExt cx="1916914" cy="1916914"/>
          </a:xfrm>
        </p:grpSpPr>
        <p:sp>
          <p:nvSpPr>
            <p:cNvPr id="7" name="椭圆 6"/>
            <p:cNvSpPr/>
            <p:nvPr/>
          </p:nvSpPr>
          <p:spPr>
            <a:xfrm>
              <a:off x="813929" y="168300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1053225" y="1922296"/>
              <a:ext cx="1438322" cy="1438322"/>
            </a:xfrm>
            <a:prstGeom prst="arc">
              <a:avLst>
                <a:gd name="adj1" fmla="val 2565350"/>
                <a:gd name="adj2" fmla="val 19214248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95237" y="234907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81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84676" y="4073598"/>
            <a:ext cx="1655878" cy="1655878"/>
            <a:chOff x="813929" y="4146280"/>
            <a:chExt cx="1916914" cy="1916914"/>
          </a:xfrm>
        </p:grpSpPr>
        <p:sp>
          <p:nvSpPr>
            <p:cNvPr id="12" name="椭圆 11"/>
            <p:cNvSpPr/>
            <p:nvPr/>
          </p:nvSpPr>
          <p:spPr>
            <a:xfrm>
              <a:off x="813929" y="414628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1053225" y="4385576"/>
              <a:ext cx="1438322" cy="1438322"/>
            </a:xfrm>
            <a:prstGeom prst="arc">
              <a:avLst>
                <a:gd name="adj1" fmla="val 4212556"/>
                <a:gd name="adj2" fmla="val 17528093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95237" y="481235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62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53228" y="1614098"/>
            <a:ext cx="1655878" cy="1655878"/>
            <a:chOff x="813929" y="1683000"/>
            <a:chExt cx="1916914" cy="1916914"/>
          </a:xfrm>
        </p:grpSpPr>
        <p:sp>
          <p:nvSpPr>
            <p:cNvPr id="16" name="椭圆 15"/>
            <p:cNvSpPr/>
            <p:nvPr/>
          </p:nvSpPr>
          <p:spPr>
            <a:xfrm>
              <a:off x="813929" y="168300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>
              <a:off x="1053225" y="1922296"/>
              <a:ext cx="1438322" cy="1438322"/>
            </a:xfrm>
            <a:prstGeom prst="arc">
              <a:avLst>
                <a:gd name="adj1" fmla="val 2565350"/>
                <a:gd name="adj2" fmla="val 19214248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95237" y="234907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81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53228" y="4077378"/>
            <a:ext cx="1655878" cy="1655878"/>
            <a:chOff x="813929" y="4146280"/>
            <a:chExt cx="1916914" cy="1916914"/>
          </a:xfrm>
        </p:grpSpPr>
        <p:sp>
          <p:nvSpPr>
            <p:cNvPr id="20" name="椭圆 19"/>
            <p:cNvSpPr/>
            <p:nvPr/>
          </p:nvSpPr>
          <p:spPr>
            <a:xfrm>
              <a:off x="813929" y="414628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>
              <a:off x="1053225" y="4385576"/>
              <a:ext cx="1438322" cy="1438322"/>
            </a:xfrm>
            <a:prstGeom prst="arc">
              <a:avLst>
                <a:gd name="adj1" fmla="val 4212556"/>
                <a:gd name="adj2" fmla="val 17528093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95237" y="481235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62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45624" y="1939140"/>
            <a:ext cx="2031325" cy="911955"/>
            <a:chOff x="468937" y="2419540"/>
            <a:chExt cx="2031325" cy="911955"/>
          </a:xfrm>
        </p:grpSpPr>
        <p:sp>
          <p:nvSpPr>
            <p:cNvPr id="24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45624" y="4396590"/>
            <a:ext cx="2031325" cy="911955"/>
            <a:chOff x="468937" y="2419540"/>
            <a:chExt cx="2031325" cy="911955"/>
          </a:xfrm>
        </p:grpSpPr>
        <p:sp>
          <p:nvSpPr>
            <p:cNvPr id="27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65274" y="1939140"/>
            <a:ext cx="2031325" cy="911955"/>
            <a:chOff x="468937" y="2419540"/>
            <a:chExt cx="2031325" cy="911955"/>
          </a:xfrm>
        </p:grpSpPr>
        <p:sp>
          <p:nvSpPr>
            <p:cNvPr id="30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65274" y="4396590"/>
            <a:ext cx="2031325" cy="911955"/>
            <a:chOff x="468937" y="2419540"/>
            <a:chExt cx="2031325" cy="911955"/>
          </a:xfrm>
        </p:grpSpPr>
        <p:sp>
          <p:nvSpPr>
            <p:cNvPr id="33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86747" y="1993949"/>
            <a:ext cx="3551601" cy="1587691"/>
            <a:chOff x="3034220" y="1108578"/>
            <a:chExt cx="3342657" cy="1494285"/>
          </a:xfrm>
        </p:grpSpPr>
        <p:sp>
          <p:nvSpPr>
            <p:cNvPr id="7" name="圆角矩形 90"/>
            <p:cNvSpPr/>
            <p:nvPr/>
          </p:nvSpPr>
          <p:spPr>
            <a:xfrm>
              <a:off x="3034220" y="1108578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54"/>
            <p:cNvSpPr txBox="1"/>
            <p:nvPr/>
          </p:nvSpPr>
          <p:spPr>
            <a:xfrm flipH="1">
              <a:off x="3849910" y="1620584"/>
              <a:ext cx="1649512" cy="31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Impact" panose="020B0806030902050204"/>
                </a:rPr>
                <a:t>点击添加标题</a:t>
              </a:r>
            </a:p>
          </p:txBody>
        </p:sp>
      </p:grpSp>
      <p:sp>
        <p:nvSpPr>
          <p:cNvPr id="10" name="圆角矩形 93"/>
          <p:cNvSpPr/>
          <p:nvPr/>
        </p:nvSpPr>
        <p:spPr>
          <a:xfrm>
            <a:off x="4286747" y="3797110"/>
            <a:ext cx="3551601" cy="1587691"/>
          </a:xfrm>
          <a:prstGeom prst="round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0" scaled="0"/>
            <a:tileRect/>
          </a:gradFill>
          <a:ln w="63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</a:ln>
          <a:effectLst>
            <a:outerShdw blurRad="152400" dist="381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95"/>
          <p:cNvSpPr/>
          <p:nvPr/>
        </p:nvSpPr>
        <p:spPr>
          <a:xfrm>
            <a:off x="2105939" y="211929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96"/>
          <p:cNvSpPr/>
          <p:nvPr/>
        </p:nvSpPr>
        <p:spPr>
          <a:xfrm>
            <a:off x="6845704" y="211929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97"/>
          <p:cNvSpPr/>
          <p:nvPr/>
        </p:nvSpPr>
        <p:spPr>
          <a:xfrm>
            <a:off x="2105939" y="392245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98"/>
          <p:cNvSpPr/>
          <p:nvPr/>
        </p:nvSpPr>
        <p:spPr>
          <a:xfrm>
            <a:off x="6845704" y="392245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4809" y="2202856"/>
            <a:ext cx="3573301" cy="1169878"/>
            <a:chOff x="971600" y="1305195"/>
            <a:chExt cx="2281014" cy="1101053"/>
          </a:xfrm>
        </p:grpSpPr>
        <p:sp>
          <p:nvSpPr>
            <p:cNvPr id="16" name="圆角矩形 100"/>
            <p:cNvSpPr/>
            <p:nvPr/>
          </p:nvSpPr>
          <p:spPr>
            <a:xfrm>
              <a:off x="971600" y="1305195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56"/>
            <p:cNvSpPr txBox="1"/>
            <p:nvPr/>
          </p:nvSpPr>
          <p:spPr>
            <a:xfrm>
              <a:off x="1186480" y="1446783"/>
              <a:ext cx="1945360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4809" y="4006016"/>
            <a:ext cx="3573301" cy="1169878"/>
            <a:chOff x="971600" y="3002273"/>
            <a:chExt cx="2281014" cy="1101053"/>
          </a:xfrm>
        </p:grpSpPr>
        <p:sp>
          <p:nvSpPr>
            <p:cNvPr id="19" name="圆角矩形 103"/>
            <p:cNvSpPr/>
            <p:nvPr/>
          </p:nvSpPr>
          <p:spPr>
            <a:xfrm>
              <a:off x="971600" y="3002273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57"/>
            <p:cNvSpPr txBox="1"/>
            <p:nvPr/>
          </p:nvSpPr>
          <p:spPr>
            <a:xfrm>
              <a:off x="1040620" y="3145435"/>
              <a:ext cx="2091220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06666" y="2202856"/>
            <a:ext cx="3620990" cy="1169878"/>
            <a:chOff x="5782357" y="1305195"/>
            <a:chExt cx="2463011" cy="1101053"/>
          </a:xfrm>
        </p:grpSpPr>
        <p:sp>
          <p:nvSpPr>
            <p:cNvPr id="22" name="圆角矩形 106"/>
            <p:cNvSpPr/>
            <p:nvPr/>
          </p:nvSpPr>
          <p:spPr>
            <a:xfrm>
              <a:off x="5782357" y="1305195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58"/>
            <p:cNvSpPr txBox="1"/>
            <p:nvPr/>
          </p:nvSpPr>
          <p:spPr>
            <a:xfrm>
              <a:off x="5999268" y="1402610"/>
              <a:ext cx="2070187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06666" y="4006016"/>
            <a:ext cx="3620990" cy="1169878"/>
            <a:chOff x="5782357" y="3002273"/>
            <a:chExt cx="2463011" cy="1101053"/>
          </a:xfrm>
        </p:grpSpPr>
        <p:sp>
          <p:nvSpPr>
            <p:cNvPr id="25" name="圆角矩形 109"/>
            <p:cNvSpPr/>
            <p:nvPr/>
          </p:nvSpPr>
          <p:spPr>
            <a:xfrm>
              <a:off x="5782357" y="3002273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59"/>
            <p:cNvSpPr txBox="1"/>
            <p:nvPr/>
          </p:nvSpPr>
          <p:spPr>
            <a:xfrm>
              <a:off x="6014842" y="3144247"/>
              <a:ext cx="2057276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54"/>
          <p:cNvSpPr txBox="1"/>
          <p:nvPr/>
        </p:nvSpPr>
        <p:spPr>
          <a:xfrm flipH="1">
            <a:off x="5116298" y="4360122"/>
            <a:ext cx="175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defTabSz="455930"/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1807656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57921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17021" y="4490473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1" y="3106799"/>
            <a:ext cx="4992555" cy="1452683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2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2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2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6001" y="2441349"/>
            <a:ext cx="3075967" cy="61553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81187" y="2950263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988" y="4059288"/>
            <a:ext cx="1818021" cy="400087"/>
          </a:xfrm>
          <a:prstGeom prst="rect">
            <a:avLst/>
          </a:prstGeom>
          <a:noFill/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74511" y="4893476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55326" y="3173688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1864" y="2305520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9" name="Oval 53"/>
          <p:cNvSpPr>
            <a:spLocks noChangeArrowheads="1"/>
          </p:cNvSpPr>
          <p:nvPr/>
        </p:nvSpPr>
        <p:spPr bwMode="auto">
          <a:xfrm>
            <a:off x="2055027" y="2340983"/>
            <a:ext cx="1344508" cy="1344844"/>
          </a:xfrm>
          <a:prstGeom prst="ellipse">
            <a:avLst/>
          </a:prstGeom>
          <a:solidFill>
            <a:srgbClr val="4CB8A1"/>
          </a:solidFill>
          <a:ln w="762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4446055" y="3554395"/>
            <a:ext cx="730423" cy="730607"/>
          </a:xfrm>
          <a:prstGeom prst="ellipse">
            <a:avLst/>
          </a:prstGeom>
          <a:solidFill>
            <a:srgbClr val="4CB8A1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Oval 53"/>
          <p:cNvSpPr>
            <a:spLocks noChangeArrowheads="1"/>
          </p:cNvSpPr>
          <p:nvPr/>
        </p:nvSpPr>
        <p:spPr bwMode="auto">
          <a:xfrm>
            <a:off x="2452413" y="4717347"/>
            <a:ext cx="803465" cy="803668"/>
          </a:xfrm>
          <a:prstGeom prst="ellipse">
            <a:avLst/>
          </a:prstGeom>
          <a:solidFill>
            <a:srgbClr val="4CB8A1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auto">
          <a:xfrm>
            <a:off x="3332759" y="3749192"/>
            <a:ext cx="354519" cy="354608"/>
          </a:xfrm>
          <a:prstGeom prst="ellipse">
            <a:avLst/>
          </a:prstGeom>
          <a:solidFill>
            <a:srgbClr val="4CB8A1"/>
          </a:solidFill>
          <a:ln w="38100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Oval 53"/>
          <p:cNvSpPr>
            <a:spLocks noChangeArrowheads="1"/>
          </p:cNvSpPr>
          <p:nvPr/>
        </p:nvSpPr>
        <p:spPr bwMode="auto">
          <a:xfrm>
            <a:off x="2041228" y="4597456"/>
            <a:ext cx="256365" cy="256429"/>
          </a:xfrm>
          <a:prstGeom prst="ellipse">
            <a:avLst/>
          </a:prstGeom>
          <a:solidFill>
            <a:srgbClr val="4CB8A1"/>
          </a:solidFill>
          <a:ln w="38100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18"/>
          <p:cNvGrpSpPr/>
          <p:nvPr/>
        </p:nvGrpSpPr>
        <p:grpSpPr bwMode="auto">
          <a:xfrm>
            <a:off x="1270660" y="2210789"/>
            <a:ext cx="2382838" cy="2382837"/>
            <a:chOff x="1182577" y="2036924"/>
            <a:chExt cx="3338534" cy="3338534"/>
          </a:xfrm>
          <a:solidFill>
            <a:srgbClr val="EFEEEA"/>
          </a:solidFill>
        </p:grpSpPr>
        <p:sp>
          <p:nvSpPr>
            <p:cNvPr id="7" name="圆角矩形 19"/>
            <p:cNvSpPr/>
            <p:nvPr/>
          </p:nvSpPr>
          <p:spPr>
            <a:xfrm>
              <a:off x="1182577" y="2036924"/>
              <a:ext cx="3338534" cy="3338534"/>
            </a:xfrm>
            <a:prstGeom prst="roundRect">
              <a:avLst/>
            </a:prstGeom>
            <a:grpFill/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1"/>
            <p:cNvSpPr/>
            <p:nvPr/>
          </p:nvSpPr>
          <p:spPr>
            <a:xfrm>
              <a:off x="1696369" y="2550715"/>
              <a:ext cx="2310949" cy="231095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4CB8A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9"/>
          <p:cNvGrpSpPr/>
          <p:nvPr/>
        </p:nvGrpSpPr>
        <p:grpSpPr bwMode="auto">
          <a:xfrm>
            <a:off x="1023341" y="4888871"/>
            <a:ext cx="2830512" cy="1230314"/>
            <a:chOff x="1535287" y="3884320"/>
            <a:chExt cx="2829309" cy="1231606"/>
          </a:xfrm>
        </p:grpSpPr>
        <p:sp>
          <p:nvSpPr>
            <p:cNvPr id="13" name="AutoShape 2"/>
            <p:cNvSpPr/>
            <p:nvPr/>
          </p:nvSpPr>
          <p:spPr bwMode="auto">
            <a:xfrm>
              <a:off x="1535287" y="3884320"/>
              <a:ext cx="2829309" cy="462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ln>
              <a:noFill/>
            </a:ln>
          </p:spPr>
          <p:txBody>
            <a:bodyPr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rgbClr val="82A9A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14" name="文本框 51"/>
            <p:cNvSpPr txBox="1">
              <a:spLocks noChangeArrowheads="1"/>
            </p:cNvSpPr>
            <p:nvPr/>
          </p:nvSpPr>
          <p:spPr bwMode="auto">
            <a:xfrm>
              <a:off x="1558420" y="4321606"/>
              <a:ext cx="2783043" cy="7943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Do one thing at a time, and do well. Never forget to say “thanks”. Keep on going.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5" name="Freeform 67"/>
          <p:cNvSpPr>
            <a:spLocks noEditPoints="1"/>
          </p:cNvSpPr>
          <p:nvPr/>
        </p:nvSpPr>
        <p:spPr bwMode="auto">
          <a:xfrm>
            <a:off x="2262848" y="3287720"/>
            <a:ext cx="398461" cy="400050"/>
          </a:xfrm>
          <a:custGeom>
            <a:avLst/>
            <a:gdLst>
              <a:gd name="T0" fmla="*/ 341 w 426"/>
              <a:gd name="T1" fmla="*/ 128 h 426"/>
              <a:gd name="T2" fmla="*/ 341 w 426"/>
              <a:gd name="T3" fmla="*/ 85 h 426"/>
              <a:gd name="T4" fmla="*/ 85 w 426"/>
              <a:gd name="T5" fmla="*/ 85 h 426"/>
              <a:gd name="T6" fmla="*/ 85 w 426"/>
              <a:gd name="T7" fmla="*/ 128 h 426"/>
              <a:gd name="T8" fmla="*/ 341 w 426"/>
              <a:gd name="T9" fmla="*/ 128 h 426"/>
              <a:gd name="T10" fmla="*/ 341 w 426"/>
              <a:gd name="T11" fmla="*/ 192 h 426"/>
              <a:gd name="T12" fmla="*/ 341 w 426"/>
              <a:gd name="T13" fmla="*/ 149 h 426"/>
              <a:gd name="T14" fmla="*/ 85 w 426"/>
              <a:gd name="T15" fmla="*/ 149 h 426"/>
              <a:gd name="T16" fmla="*/ 85 w 426"/>
              <a:gd name="T17" fmla="*/ 192 h 426"/>
              <a:gd name="T18" fmla="*/ 341 w 426"/>
              <a:gd name="T19" fmla="*/ 192 h 426"/>
              <a:gd name="T20" fmla="*/ 341 w 426"/>
              <a:gd name="T21" fmla="*/ 256 h 426"/>
              <a:gd name="T22" fmla="*/ 341 w 426"/>
              <a:gd name="T23" fmla="*/ 213 h 426"/>
              <a:gd name="T24" fmla="*/ 85 w 426"/>
              <a:gd name="T25" fmla="*/ 213 h 426"/>
              <a:gd name="T26" fmla="*/ 85 w 426"/>
              <a:gd name="T27" fmla="*/ 256 h 426"/>
              <a:gd name="T28" fmla="*/ 341 w 426"/>
              <a:gd name="T29" fmla="*/ 256 h 426"/>
              <a:gd name="T30" fmla="*/ 384 w 426"/>
              <a:gd name="T31" fmla="*/ 0 h 426"/>
              <a:gd name="T32" fmla="*/ 414 w 426"/>
              <a:gd name="T33" fmla="*/ 12 h 426"/>
              <a:gd name="T34" fmla="*/ 426 w 426"/>
              <a:gd name="T35" fmla="*/ 42 h 426"/>
              <a:gd name="T36" fmla="*/ 426 w 426"/>
              <a:gd name="T37" fmla="*/ 298 h 426"/>
              <a:gd name="T38" fmla="*/ 414 w 426"/>
              <a:gd name="T39" fmla="*/ 328 h 426"/>
              <a:gd name="T40" fmla="*/ 384 w 426"/>
              <a:gd name="T41" fmla="*/ 341 h 426"/>
              <a:gd name="T42" fmla="*/ 85 w 426"/>
              <a:gd name="T43" fmla="*/ 341 h 426"/>
              <a:gd name="T44" fmla="*/ 0 w 426"/>
              <a:gd name="T45" fmla="*/ 426 h 426"/>
              <a:gd name="T46" fmla="*/ 0 w 426"/>
              <a:gd name="T47" fmla="*/ 42 h 426"/>
              <a:gd name="T48" fmla="*/ 13 w 426"/>
              <a:gd name="T49" fmla="*/ 12 h 426"/>
              <a:gd name="T50" fmla="*/ 42 w 426"/>
              <a:gd name="T51" fmla="*/ 0 h 426"/>
              <a:gd name="T52" fmla="*/ 384 w 426"/>
              <a:gd name="T5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426">
                <a:moveTo>
                  <a:pt x="341" y="128"/>
                </a:moveTo>
                <a:cubicBezTo>
                  <a:pt x="341" y="85"/>
                  <a:pt x="341" y="85"/>
                  <a:pt x="341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128"/>
                  <a:pt x="85" y="128"/>
                  <a:pt x="85" y="128"/>
                </a:cubicBezTo>
                <a:lnTo>
                  <a:pt x="341" y="128"/>
                </a:lnTo>
                <a:close/>
                <a:moveTo>
                  <a:pt x="341" y="192"/>
                </a:moveTo>
                <a:cubicBezTo>
                  <a:pt x="341" y="149"/>
                  <a:pt x="341" y="149"/>
                  <a:pt x="34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92"/>
                  <a:pt x="85" y="192"/>
                  <a:pt x="85" y="192"/>
                </a:cubicBezTo>
                <a:lnTo>
                  <a:pt x="341" y="192"/>
                </a:lnTo>
                <a:close/>
                <a:moveTo>
                  <a:pt x="341" y="256"/>
                </a:moveTo>
                <a:cubicBezTo>
                  <a:pt x="341" y="213"/>
                  <a:pt x="341" y="213"/>
                  <a:pt x="341" y="213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85" y="256"/>
                  <a:pt x="85" y="256"/>
                  <a:pt x="85" y="256"/>
                </a:cubicBezTo>
                <a:lnTo>
                  <a:pt x="341" y="25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8"/>
          <p:cNvGrpSpPr/>
          <p:nvPr/>
        </p:nvGrpSpPr>
        <p:grpSpPr bwMode="auto">
          <a:xfrm>
            <a:off x="4928063" y="2210789"/>
            <a:ext cx="2382838" cy="2382837"/>
            <a:chOff x="1182577" y="2036924"/>
            <a:chExt cx="3338534" cy="3338534"/>
          </a:xfrm>
          <a:solidFill>
            <a:srgbClr val="EFEEEA"/>
          </a:solidFill>
        </p:grpSpPr>
        <p:sp>
          <p:nvSpPr>
            <p:cNvPr id="17" name="圆角矩形 19"/>
            <p:cNvSpPr/>
            <p:nvPr/>
          </p:nvSpPr>
          <p:spPr>
            <a:xfrm>
              <a:off x="1182577" y="2036924"/>
              <a:ext cx="3338534" cy="3338534"/>
            </a:xfrm>
            <a:prstGeom prst="roundRect">
              <a:avLst/>
            </a:prstGeom>
            <a:grpFill/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21"/>
            <p:cNvSpPr/>
            <p:nvPr/>
          </p:nvSpPr>
          <p:spPr>
            <a:xfrm>
              <a:off x="1696369" y="2550715"/>
              <a:ext cx="2310949" cy="231095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4CB8A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9"/>
          <p:cNvGrpSpPr/>
          <p:nvPr/>
        </p:nvGrpSpPr>
        <p:grpSpPr bwMode="auto">
          <a:xfrm>
            <a:off x="4680744" y="4888871"/>
            <a:ext cx="2830512" cy="1230314"/>
            <a:chOff x="1535287" y="3884320"/>
            <a:chExt cx="2829309" cy="1231606"/>
          </a:xfrm>
        </p:grpSpPr>
        <p:sp>
          <p:nvSpPr>
            <p:cNvPr id="22" name="AutoShape 2"/>
            <p:cNvSpPr/>
            <p:nvPr/>
          </p:nvSpPr>
          <p:spPr bwMode="auto">
            <a:xfrm>
              <a:off x="1535287" y="3884320"/>
              <a:ext cx="2829309" cy="462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ln>
              <a:noFill/>
            </a:ln>
          </p:spPr>
          <p:txBody>
            <a:bodyPr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rgbClr val="82A9A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3" name="文本框 51"/>
            <p:cNvSpPr txBox="1">
              <a:spLocks noChangeArrowheads="1"/>
            </p:cNvSpPr>
            <p:nvPr/>
          </p:nvSpPr>
          <p:spPr bwMode="auto">
            <a:xfrm>
              <a:off x="1558420" y="4321606"/>
              <a:ext cx="2783043" cy="7943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Do one thing at a time, and do well. Never forget to say “thanks”. Keep on going.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18"/>
          <p:cNvGrpSpPr/>
          <p:nvPr/>
        </p:nvGrpSpPr>
        <p:grpSpPr bwMode="auto">
          <a:xfrm>
            <a:off x="8585466" y="2210789"/>
            <a:ext cx="2382838" cy="2382837"/>
            <a:chOff x="1182577" y="2036924"/>
            <a:chExt cx="3338534" cy="3338534"/>
          </a:xfrm>
          <a:solidFill>
            <a:srgbClr val="EFEEEA"/>
          </a:solidFill>
        </p:grpSpPr>
        <p:sp>
          <p:nvSpPr>
            <p:cNvPr id="25" name="圆角矩形 19"/>
            <p:cNvSpPr/>
            <p:nvPr/>
          </p:nvSpPr>
          <p:spPr>
            <a:xfrm>
              <a:off x="1182577" y="2036924"/>
              <a:ext cx="3338534" cy="3338534"/>
            </a:xfrm>
            <a:prstGeom prst="roundRect">
              <a:avLst/>
            </a:prstGeom>
            <a:grpFill/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1"/>
            <p:cNvSpPr/>
            <p:nvPr/>
          </p:nvSpPr>
          <p:spPr>
            <a:xfrm>
              <a:off x="1696369" y="2550715"/>
              <a:ext cx="2310949" cy="231095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4CB8A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49"/>
          <p:cNvGrpSpPr/>
          <p:nvPr/>
        </p:nvGrpSpPr>
        <p:grpSpPr bwMode="auto">
          <a:xfrm>
            <a:off x="8338147" y="4888871"/>
            <a:ext cx="2830512" cy="1230314"/>
            <a:chOff x="1535287" y="3884320"/>
            <a:chExt cx="2829309" cy="1231606"/>
          </a:xfrm>
        </p:grpSpPr>
        <p:sp>
          <p:nvSpPr>
            <p:cNvPr id="30" name="AutoShape 2"/>
            <p:cNvSpPr/>
            <p:nvPr/>
          </p:nvSpPr>
          <p:spPr bwMode="auto">
            <a:xfrm>
              <a:off x="1535287" y="3884320"/>
              <a:ext cx="2829309" cy="462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ln>
              <a:noFill/>
            </a:ln>
          </p:spPr>
          <p:txBody>
            <a:bodyPr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rgbClr val="82A9A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1" name="文本框 51"/>
            <p:cNvSpPr txBox="1">
              <a:spLocks noChangeArrowheads="1"/>
            </p:cNvSpPr>
            <p:nvPr/>
          </p:nvSpPr>
          <p:spPr bwMode="auto">
            <a:xfrm>
              <a:off x="1558420" y="4321606"/>
              <a:ext cx="2783043" cy="7943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Do one thing at a time, and do well. Never forget to say “thanks”. Keep on going.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877169" y="3150559"/>
            <a:ext cx="437661" cy="503295"/>
            <a:chOff x="3076905" y="1847851"/>
            <a:chExt cx="478279" cy="540704"/>
          </a:xfrm>
          <a:solidFill>
            <a:schemeClr val="bg1"/>
          </a:solidFill>
        </p:grpSpPr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3076905" y="2020888"/>
              <a:ext cx="478279" cy="367667"/>
            </a:xfrm>
            <a:custGeom>
              <a:avLst/>
              <a:gdLst>
                <a:gd name="T0" fmla="*/ 66 w 209"/>
                <a:gd name="T1" fmla="*/ 0 h 161"/>
                <a:gd name="T2" fmla="*/ 0 w 209"/>
                <a:gd name="T3" fmla="*/ 27 h 161"/>
                <a:gd name="T4" fmla="*/ 0 w 209"/>
                <a:gd name="T5" fmla="*/ 94 h 161"/>
                <a:gd name="T6" fmla="*/ 45 w 209"/>
                <a:gd name="T7" fmla="*/ 120 h 161"/>
                <a:gd name="T8" fmla="*/ 45 w 209"/>
                <a:gd name="T9" fmla="*/ 161 h 161"/>
                <a:gd name="T10" fmla="*/ 209 w 209"/>
                <a:gd name="T11" fmla="*/ 161 h 161"/>
                <a:gd name="T12" fmla="*/ 209 w 209"/>
                <a:gd name="T13" fmla="*/ 0 h 161"/>
                <a:gd name="T14" fmla="*/ 66 w 209"/>
                <a:gd name="T15" fmla="*/ 0 h 161"/>
                <a:gd name="T16" fmla="*/ 45 w 209"/>
                <a:gd name="T17" fmla="*/ 99 h 161"/>
                <a:gd name="T18" fmla="*/ 20 w 209"/>
                <a:gd name="T19" fmla="*/ 91 h 161"/>
                <a:gd name="T20" fmla="*/ 20 w 209"/>
                <a:gd name="T21" fmla="*/ 30 h 161"/>
                <a:gd name="T22" fmla="*/ 45 w 209"/>
                <a:gd name="T23" fmla="*/ 22 h 161"/>
                <a:gd name="T24" fmla="*/ 45 w 209"/>
                <a:gd name="T25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61">
                  <a:moveTo>
                    <a:pt x="66" y="0"/>
                  </a:moveTo>
                  <a:cubicBezTo>
                    <a:pt x="30" y="0"/>
                    <a:pt x="0" y="12"/>
                    <a:pt x="0" y="2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6"/>
                    <a:pt x="19" y="116"/>
                    <a:pt x="45" y="12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45" y="99"/>
                  </a:moveTo>
                  <a:cubicBezTo>
                    <a:pt x="32" y="97"/>
                    <a:pt x="24" y="93"/>
                    <a:pt x="20" y="9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4" y="27"/>
                    <a:pt x="32" y="24"/>
                    <a:pt x="45" y="22"/>
                  </a:cubicBezTo>
                  <a:lnTo>
                    <a:pt x="45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3246438" y="1847851"/>
              <a:ext cx="74613" cy="147638"/>
            </a:xfrm>
            <a:custGeom>
              <a:avLst/>
              <a:gdLst>
                <a:gd name="T0" fmla="*/ 31 w 32"/>
                <a:gd name="T1" fmla="*/ 39 h 63"/>
                <a:gd name="T2" fmla="*/ 30 w 32"/>
                <a:gd name="T3" fmla="*/ 35 h 63"/>
                <a:gd name="T4" fmla="*/ 27 w 32"/>
                <a:gd name="T5" fmla="*/ 31 h 63"/>
                <a:gd name="T6" fmla="*/ 26 w 32"/>
                <a:gd name="T7" fmla="*/ 30 h 63"/>
                <a:gd name="T8" fmla="*/ 26 w 32"/>
                <a:gd name="T9" fmla="*/ 29 h 63"/>
                <a:gd name="T10" fmla="*/ 25 w 32"/>
                <a:gd name="T11" fmla="*/ 28 h 63"/>
                <a:gd name="T12" fmla="*/ 24 w 32"/>
                <a:gd name="T13" fmla="*/ 27 h 63"/>
                <a:gd name="T14" fmla="*/ 24 w 32"/>
                <a:gd name="T15" fmla="*/ 27 h 63"/>
                <a:gd name="T16" fmla="*/ 24 w 32"/>
                <a:gd name="T17" fmla="*/ 27 h 63"/>
                <a:gd name="T18" fmla="*/ 24 w 32"/>
                <a:gd name="T19" fmla="*/ 27 h 63"/>
                <a:gd name="T20" fmla="*/ 24 w 32"/>
                <a:gd name="T21" fmla="*/ 26 h 63"/>
                <a:gd name="T22" fmla="*/ 23 w 32"/>
                <a:gd name="T23" fmla="*/ 26 h 63"/>
                <a:gd name="T24" fmla="*/ 23 w 32"/>
                <a:gd name="T25" fmla="*/ 25 h 63"/>
                <a:gd name="T26" fmla="*/ 20 w 32"/>
                <a:gd name="T27" fmla="*/ 22 h 63"/>
                <a:gd name="T28" fmla="*/ 18 w 32"/>
                <a:gd name="T29" fmla="*/ 19 h 63"/>
                <a:gd name="T30" fmla="*/ 17 w 32"/>
                <a:gd name="T31" fmla="*/ 16 h 63"/>
                <a:gd name="T32" fmla="*/ 16 w 32"/>
                <a:gd name="T33" fmla="*/ 11 h 63"/>
                <a:gd name="T34" fmla="*/ 16 w 32"/>
                <a:gd name="T35" fmla="*/ 3 h 63"/>
                <a:gd name="T36" fmla="*/ 16 w 32"/>
                <a:gd name="T37" fmla="*/ 1 h 63"/>
                <a:gd name="T38" fmla="*/ 17 w 32"/>
                <a:gd name="T39" fmla="*/ 0 h 63"/>
                <a:gd name="T40" fmla="*/ 16 w 32"/>
                <a:gd name="T41" fmla="*/ 0 h 63"/>
                <a:gd name="T42" fmla="*/ 13 w 32"/>
                <a:gd name="T43" fmla="*/ 1 h 63"/>
                <a:gd name="T44" fmla="*/ 5 w 32"/>
                <a:gd name="T45" fmla="*/ 7 h 63"/>
                <a:gd name="T46" fmla="*/ 2 w 32"/>
                <a:gd name="T47" fmla="*/ 13 h 63"/>
                <a:gd name="T48" fmla="*/ 0 w 32"/>
                <a:gd name="T49" fmla="*/ 22 h 63"/>
                <a:gd name="T50" fmla="*/ 2 w 32"/>
                <a:gd name="T51" fmla="*/ 31 h 63"/>
                <a:gd name="T52" fmla="*/ 7 w 32"/>
                <a:gd name="T53" fmla="*/ 39 h 63"/>
                <a:gd name="T54" fmla="*/ 9 w 32"/>
                <a:gd name="T55" fmla="*/ 41 h 63"/>
                <a:gd name="T56" fmla="*/ 10 w 32"/>
                <a:gd name="T57" fmla="*/ 41 h 63"/>
                <a:gd name="T58" fmla="*/ 11 w 32"/>
                <a:gd name="T59" fmla="*/ 43 h 63"/>
                <a:gd name="T60" fmla="*/ 12 w 32"/>
                <a:gd name="T61" fmla="*/ 43 h 63"/>
                <a:gd name="T62" fmla="*/ 12 w 32"/>
                <a:gd name="T63" fmla="*/ 44 h 63"/>
                <a:gd name="T64" fmla="*/ 13 w 32"/>
                <a:gd name="T65" fmla="*/ 45 h 63"/>
                <a:gd name="T66" fmla="*/ 15 w 32"/>
                <a:gd name="T67" fmla="*/ 46 h 63"/>
                <a:gd name="T68" fmla="*/ 16 w 32"/>
                <a:gd name="T69" fmla="*/ 47 h 63"/>
                <a:gd name="T70" fmla="*/ 16 w 32"/>
                <a:gd name="T71" fmla="*/ 48 h 63"/>
                <a:gd name="T72" fmla="*/ 16 w 32"/>
                <a:gd name="T73" fmla="*/ 48 h 63"/>
                <a:gd name="T74" fmla="*/ 16 w 32"/>
                <a:gd name="T75" fmla="*/ 49 h 63"/>
                <a:gd name="T76" fmla="*/ 17 w 32"/>
                <a:gd name="T77" fmla="*/ 49 h 63"/>
                <a:gd name="T78" fmla="*/ 17 w 32"/>
                <a:gd name="T79" fmla="*/ 50 h 63"/>
                <a:gd name="T80" fmla="*/ 17 w 32"/>
                <a:gd name="T81" fmla="*/ 51 h 63"/>
                <a:gd name="T82" fmla="*/ 18 w 32"/>
                <a:gd name="T83" fmla="*/ 52 h 63"/>
                <a:gd name="T84" fmla="*/ 18 w 32"/>
                <a:gd name="T85" fmla="*/ 56 h 63"/>
                <a:gd name="T86" fmla="*/ 18 w 32"/>
                <a:gd name="T87" fmla="*/ 58 h 63"/>
                <a:gd name="T88" fmla="*/ 17 w 32"/>
                <a:gd name="T89" fmla="*/ 59 h 63"/>
                <a:gd name="T90" fmla="*/ 17 w 32"/>
                <a:gd name="T91" fmla="*/ 62 h 63"/>
                <a:gd name="T92" fmla="*/ 17 w 32"/>
                <a:gd name="T93" fmla="*/ 63 h 63"/>
                <a:gd name="T94" fmla="*/ 18 w 32"/>
                <a:gd name="T95" fmla="*/ 63 h 63"/>
                <a:gd name="T96" fmla="*/ 20 w 32"/>
                <a:gd name="T97" fmla="*/ 62 h 63"/>
                <a:gd name="T98" fmla="*/ 22 w 32"/>
                <a:gd name="T99" fmla="*/ 61 h 63"/>
                <a:gd name="T100" fmla="*/ 24 w 32"/>
                <a:gd name="T101" fmla="*/ 60 h 63"/>
                <a:gd name="T102" fmla="*/ 27 w 32"/>
                <a:gd name="T103" fmla="*/ 58 h 63"/>
                <a:gd name="T104" fmla="*/ 29 w 32"/>
                <a:gd name="T105" fmla="*/ 56 h 63"/>
                <a:gd name="T106" fmla="*/ 30 w 32"/>
                <a:gd name="T107" fmla="*/ 54 h 63"/>
                <a:gd name="T108" fmla="*/ 31 w 32"/>
                <a:gd name="T109" fmla="*/ 53 h 63"/>
                <a:gd name="T110" fmla="*/ 32 w 32"/>
                <a:gd name="T111" fmla="*/ 48 h 63"/>
                <a:gd name="T112" fmla="*/ 32 w 32"/>
                <a:gd name="T113" fmla="*/ 47 h 63"/>
                <a:gd name="T114" fmla="*/ 32 w 32"/>
                <a:gd name="T115" fmla="*/ 46 h 63"/>
                <a:gd name="T116" fmla="*/ 32 w 32"/>
                <a:gd name="T117" fmla="*/ 44 h 63"/>
                <a:gd name="T118" fmla="*/ 32 w 32"/>
                <a:gd name="T119" fmla="*/ 42 h 63"/>
                <a:gd name="T120" fmla="*/ 31 w 32"/>
                <a:gd name="T12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31" y="39"/>
                  </a:moveTo>
                  <a:cubicBezTo>
                    <a:pt x="31" y="38"/>
                    <a:pt x="30" y="36"/>
                    <a:pt x="30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4"/>
                    <a:pt x="21" y="23"/>
                    <a:pt x="20" y="22"/>
                  </a:cubicBezTo>
                  <a:cubicBezTo>
                    <a:pt x="19" y="21"/>
                    <a:pt x="19" y="20"/>
                    <a:pt x="18" y="19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2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1" y="42"/>
                    <a:pt x="1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4" y="45"/>
                    <a:pt x="14" y="46"/>
                    <a:pt x="15" y="46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8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8" y="57"/>
                    <a:pt x="29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1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1"/>
                    <a:pt x="31" y="40"/>
                    <a:pt x="3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3338513" y="1847851"/>
              <a:ext cx="74613" cy="147638"/>
            </a:xfrm>
            <a:custGeom>
              <a:avLst/>
              <a:gdLst>
                <a:gd name="T0" fmla="*/ 16 w 32"/>
                <a:gd name="T1" fmla="*/ 1 h 63"/>
                <a:gd name="T2" fmla="*/ 16 w 32"/>
                <a:gd name="T3" fmla="*/ 0 h 63"/>
                <a:gd name="T4" fmla="*/ 15 w 32"/>
                <a:gd name="T5" fmla="*/ 0 h 63"/>
                <a:gd name="T6" fmla="*/ 13 w 32"/>
                <a:gd name="T7" fmla="*/ 1 h 63"/>
                <a:gd name="T8" fmla="*/ 5 w 32"/>
                <a:gd name="T9" fmla="*/ 7 h 63"/>
                <a:gd name="T10" fmla="*/ 1 w 32"/>
                <a:gd name="T11" fmla="*/ 13 h 63"/>
                <a:gd name="T12" fmla="*/ 0 w 32"/>
                <a:gd name="T13" fmla="*/ 22 h 63"/>
                <a:gd name="T14" fmla="*/ 2 w 32"/>
                <a:gd name="T15" fmla="*/ 31 h 63"/>
                <a:gd name="T16" fmla="*/ 7 w 32"/>
                <a:gd name="T17" fmla="*/ 39 h 63"/>
                <a:gd name="T18" fmla="*/ 9 w 32"/>
                <a:gd name="T19" fmla="*/ 41 h 63"/>
                <a:gd name="T20" fmla="*/ 10 w 32"/>
                <a:gd name="T21" fmla="*/ 41 h 63"/>
                <a:gd name="T22" fmla="*/ 11 w 32"/>
                <a:gd name="T23" fmla="*/ 43 h 63"/>
                <a:gd name="T24" fmla="*/ 11 w 32"/>
                <a:gd name="T25" fmla="*/ 43 h 63"/>
                <a:gd name="T26" fmla="*/ 12 w 32"/>
                <a:gd name="T27" fmla="*/ 44 h 63"/>
                <a:gd name="T28" fmla="*/ 13 w 32"/>
                <a:gd name="T29" fmla="*/ 45 h 63"/>
                <a:gd name="T30" fmla="*/ 14 w 32"/>
                <a:gd name="T31" fmla="*/ 46 h 63"/>
                <a:gd name="T32" fmla="*/ 15 w 32"/>
                <a:gd name="T33" fmla="*/ 47 h 63"/>
                <a:gd name="T34" fmla="*/ 16 w 32"/>
                <a:gd name="T35" fmla="*/ 48 h 63"/>
                <a:gd name="T36" fmla="*/ 16 w 32"/>
                <a:gd name="T37" fmla="*/ 48 h 63"/>
                <a:gd name="T38" fmla="*/ 16 w 32"/>
                <a:gd name="T39" fmla="*/ 49 h 63"/>
                <a:gd name="T40" fmla="*/ 17 w 32"/>
                <a:gd name="T41" fmla="*/ 49 h 63"/>
                <a:gd name="T42" fmla="*/ 17 w 32"/>
                <a:gd name="T43" fmla="*/ 50 h 63"/>
                <a:gd name="T44" fmla="*/ 17 w 32"/>
                <a:gd name="T45" fmla="*/ 51 h 63"/>
                <a:gd name="T46" fmla="*/ 17 w 32"/>
                <a:gd name="T47" fmla="*/ 52 h 63"/>
                <a:gd name="T48" fmla="*/ 18 w 32"/>
                <a:gd name="T49" fmla="*/ 56 h 63"/>
                <a:gd name="T50" fmla="*/ 17 w 32"/>
                <a:gd name="T51" fmla="*/ 58 h 63"/>
                <a:gd name="T52" fmla="*/ 17 w 32"/>
                <a:gd name="T53" fmla="*/ 59 h 63"/>
                <a:gd name="T54" fmla="*/ 17 w 32"/>
                <a:gd name="T55" fmla="*/ 62 h 63"/>
                <a:gd name="T56" fmla="*/ 16 w 32"/>
                <a:gd name="T57" fmla="*/ 63 h 63"/>
                <a:gd name="T58" fmla="*/ 17 w 32"/>
                <a:gd name="T59" fmla="*/ 63 h 63"/>
                <a:gd name="T60" fmla="*/ 20 w 32"/>
                <a:gd name="T61" fmla="*/ 62 h 63"/>
                <a:gd name="T62" fmla="*/ 22 w 32"/>
                <a:gd name="T63" fmla="*/ 61 h 63"/>
                <a:gd name="T64" fmla="*/ 24 w 32"/>
                <a:gd name="T65" fmla="*/ 60 h 63"/>
                <a:gd name="T66" fmla="*/ 26 w 32"/>
                <a:gd name="T67" fmla="*/ 58 h 63"/>
                <a:gd name="T68" fmla="*/ 28 w 32"/>
                <a:gd name="T69" fmla="*/ 56 h 63"/>
                <a:gd name="T70" fmla="*/ 30 w 32"/>
                <a:gd name="T71" fmla="*/ 54 h 63"/>
                <a:gd name="T72" fmla="*/ 30 w 32"/>
                <a:gd name="T73" fmla="*/ 53 h 63"/>
                <a:gd name="T74" fmla="*/ 32 w 32"/>
                <a:gd name="T75" fmla="*/ 48 h 63"/>
                <a:gd name="T76" fmla="*/ 32 w 32"/>
                <a:gd name="T77" fmla="*/ 47 h 63"/>
                <a:gd name="T78" fmla="*/ 32 w 32"/>
                <a:gd name="T79" fmla="*/ 46 h 63"/>
                <a:gd name="T80" fmla="*/ 32 w 32"/>
                <a:gd name="T81" fmla="*/ 44 h 63"/>
                <a:gd name="T82" fmla="*/ 32 w 32"/>
                <a:gd name="T83" fmla="*/ 42 h 63"/>
                <a:gd name="T84" fmla="*/ 31 w 32"/>
                <a:gd name="T85" fmla="*/ 39 h 63"/>
                <a:gd name="T86" fmla="*/ 29 w 32"/>
                <a:gd name="T87" fmla="*/ 35 h 63"/>
                <a:gd name="T88" fmla="*/ 27 w 32"/>
                <a:gd name="T89" fmla="*/ 31 h 63"/>
                <a:gd name="T90" fmla="*/ 26 w 32"/>
                <a:gd name="T91" fmla="*/ 30 h 63"/>
                <a:gd name="T92" fmla="*/ 26 w 32"/>
                <a:gd name="T93" fmla="*/ 29 h 63"/>
                <a:gd name="T94" fmla="*/ 25 w 32"/>
                <a:gd name="T95" fmla="*/ 28 h 63"/>
                <a:gd name="T96" fmla="*/ 24 w 32"/>
                <a:gd name="T97" fmla="*/ 27 h 63"/>
                <a:gd name="T98" fmla="*/ 24 w 32"/>
                <a:gd name="T99" fmla="*/ 27 h 63"/>
                <a:gd name="T100" fmla="*/ 24 w 32"/>
                <a:gd name="T101" fmla="*/ 27 h 63"/>
                <a:gd name="T102" fmla="*/ 23 w 32"/>
                <a:gd name="T103" fmla="*/ 27 h 63"/>
                <a:gd name="T104" fmla="*/ 23 w 32"/>
                <a:gd name="T105" fmla="*/ 26 h 63"/>
                <a:gd name="T106" fmla="*/ 23 w 32"/>
                <a:gd name="T107" fmla="*/ 26 h 63"/>
                <a:gd name="T108" fmla="*/ 22 w 32"/>
                <a:gd name="T109" fmla="*/ 25 h 63"/>
                <a:gd name="T110" fmla="*/ 20 w 32"/>
                <a:gd name="T111" fmla="*/ 22 h 63"/>
                <a:gd name="T112" fmla="*/ 18 w 32"/>
                <a:gd name="T113" fmla="*/ 19 h 63"/>
                <a:gd name="T114" fmla="*/ 16 w 32"/>
                <a:gd name="T115" fmla="*/ 16 h 63"/>
                <a:gd name="T116" fmla="*/ 16 w 32"/>
                <a:gd name="T117" fmla="*/ 11 h 63"/>
                <a:gd name="T118" fmla="*/ 16 w 32"/>
                <a:gd name="T119" fmla="*/ 3 h 63"/>
                <a:gd name="T120" fmla="*/ 16 w 32"/>
                <a:gd name="T1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1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3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3" y="45"/>
                    <a:pt x="14" y="46"/>
                    <a:pt x="14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2"/>
                    <a:pt x="17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7" y="57"/>
                    <a:pt x="17" y="58"/>
                  </a:cubicBezTo>
                  <a:cubicBezTo>
                    <a:pt x="17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16" y="63"/>
                    <a:pt x="17" y="63"/>
                    <a:pt x="17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3" y="61"/>
                    <a:pt x="24" y="60"/>
                  </a:cubicBezTo>
                  <a:cubicBezTo>
                    <a:pt x="25" y="60"/>
                    <a:pt x="26" y="59"/>
                    <a:pt x="26" y="58"/>
                  </a:cubicBezTo>
                  <a:cubicBezTo>
                    <a:pt x="27" y="58"/>
                    <a:pt x="28" y="57"/>
                    <a:pt x="28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1" y="39"/>
                  </a:cubicBezTo>
                  <a:cubicBezTo>
                    <a:pt x="31" y="38"/>
                    <a:pt x="30" y="36"/>
                    <a:pt x="29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7" y="18"/>
                    <a:pt x="17" y="17"/>
                    <a:pt x="16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9539866" y="3205786"/>
            <a:ext cx="427073" cy="553905"/>
            <a:chOff x="7250123" y="2738438"/>
            <a:chExt cx="433389" cy="561973"/>
          </a:xfrm>
          <a:solidFill>
            <a:schemeClr val="bg1"/>
          </a:solidFill>
        </p:grpSpPr>
        <p:sp>
          <p:nvSpPr>
            <p:cNvPr id="37" name="Freeform 162"/>
            <p:cNvSpPr/>
            <p:nvPr/>
          </p:nvSpPr>
          <p:spPr bwMode="auto">
            <a:xfrm>
              <a:off x="7454901" y="2738438"/>
              <a:ext cx="47625" cy="30163"/>
            </a:xfrm>
            <a:custGeom>
              <a:avLst/>
              <a:gdLst>
                <a:gd name="T0" fmla="*/ 5 w 20"/>
                <a:gd name="T1" fmla="*/ 12 h 13"/>
                <a:gd name="T2" fmla="*/ 5 w 20"/>
                <a:gd name="T3" fmla="*/ 12 h 13"/>
                <a:gd name="T4" fmla="*/ 5 w 20"/>
                <a:gd name="T5" fmla="*/ 12 h 13"/>
                <a:gd name="T6" fmla="*/ 20 w 20"/>
                <a:gd name="T7" fmla="*/ 13 h 13"/>
                <a:gd name="T8" fmla="*/ 20 w 20"/>
                <a:gd name="T9" fmla="*/ 0 h 13"/>
                <a:gd name="T10" fmla="*/ 0 w 20"/>
                <a:gd name="T11" fmla="*/ 0 h 13"/>
                <a:gd name="T12" fmla="*/ 0 w 20"/>
                <a:gd name="T13" fmla="*/ 12 h 13"/>
                <a:gd name="T14" fmla="*/ 5 w 20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0" y="12"/>
                    <a:pt x="15" y="12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63"/>
            <p:cNvSpPr/>
            <p:nvPr/>
          </p:nvSpPr>
          <p:spPr bwMode="auto">
            <a:xfrm>
              <a:off x="7294581" y="3122611"/>
              <a:ext cx="207964" cy="177800"/>
            </a:xfrm>
            <a:custGeom>
              <a:avLst/>
              <a:gdLst>
                <a:gd name="T0" fmla="*/ 69 w 89"/>
                <a:gd name="T1" fmla="*/ 32 h 76"/>
                <a:gd name="T2" fmla="*/ 44 w 89"/>
                <a:gd name="T3" fmla="*/ 56 h 76"/>
                <a:gd name="T4" fmla="*/ 20 w 89"/>
                <a:gd name="T5" fmla="*/ 32 h 76"/>
                <a:gd name="T6" fmla="*/ 0 w 89"/>
                <a:gd name="T7" fmla="*/ 32 h 76"/>
                <a:gd name="T8" fmla="*/ 44 w 89"/>
                <a:gd name="T9" fmla="*/ 76 h 76"/>
                <a:gd name="T10" fmla="*/ 89 w 89"/>
                <a:gd name="T11" fmla="*/ 32 h 76"/>
                <a:gd name="T12" fmla="*/ 89 w 89"/>
                <a:gd name="T13" fmla="*/ 0 h 76"/>
                <a:gd name="T14" fmla="*/ 69 w 89"/>
                <a:gd name="T15" fmla="*/ 0 h 76"/>
                <a:gd name="T16" fmla="*/ 69 w 89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6">
                  <a:moveTo>
                    <a:pt x="69" y="32"/>
                  </a:moveTo>
                  <a:cubicBezTo>
                    <a:pt x="69" y="45"/>
                    <a:pt x="58" y="56"/>
                    <a:pt x="44" y="56"/>
                  </a:cubicBezTo>
                  <a:cubicBezTo>
                    <a:pt x="31" y="56"/>
                    <a:pt x="20" y="45"/>
                    <a:pt x="2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6"/>
                    <a:pt x="20" y="76"/>
                    <a:pt x="44" y="76"/>
                  </a:cubicBezTo>
                  <a:cubicBezTo>
                    <a:pt x="69" y="76"/>
                    <a:pt x="89" y="56"/>
                    <a:pt x="89" y="3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6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64"/>
            <p:cNvSpPr/>
            <p:nvPr/>
          </p:nvSpPr>
          <p:spPr bwMode="auto">
            <a:xfrm>
              <a:off x="7250123" y="2782888"/>
              <a:ext cx="433389" cy="323850"/>
            </a:xfrm>
            <a:custGeom>
              <a:avLst/>
              <a:gdLst>
                <a:gd name="T0" fmla="*/ 174 w 186"/>
                <a:gd name="T1" fmla="*/ 139 h 139"/>
                <a:gd name="T2" fmla="*/ 186 w 186"/>
                <a:gd name="T3" fmla="*/ 93 h 139"/>
                <a:gd name="T4" fmla="*/ 108 w 186"/>
                <a:gd name="T5" fmla="*/ 1 h 139"/>
                <a:gd name="T6" fmla="*/ 93 w 186"/>
                <a:gd name="T7" fmla="*/ 0 h 139"/>
                <a:gd name="T8" fmla="*/ 88 w 186"/>
                <a:gd name="T9" fmla="*/ 0 h 139"/>
                <a:gd name="T10" fmla="*/ 0 w 186"/>
                <a:gd name="T11" fmla="*/ 93 h 139"/>
                <a:gd name="T12" fmla="*/ 12 w 186"/>
                <a:gd name="T13" fmla="*/ 139 h 139"/>
                <a:gd name="T14" fmla="*/ 88 w 186"/>
                <a:gd name="T15" fmla="*/ 139 h 139"/>
                <a:gd name="T16" fmla="*/ 108 w 186"/>
                <a:gd name="T17" fmla="*/ 139 h 139"/>
                <a:gd name="T18" fmla="*/ 174 w 18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39">
                  <a:moveTo>
                    <a:pt x="174" y="139"/>
                  </a:moveTo>
                  <a:cubicBezTo>
                    <a:pt x="182" y="126"/>
                    <a:pt x="186" y="110"/>
                    <a:pt x="186" y="93"/>
                  </a:cubicBezTo>
                  <a:cubicBezTo>
                    <a:pt x="186" y="46"/>
                    <a:pt x="152" y="8"/>
                    <a:pt x="108" y="1"/>
                  </a:cubicBezTo>
                  <a:cubicBezTo>
                    <a:pt x="103" y="0"/>
                    <a:pt x="98" y="0"/>
                    <a:pt x="93" y="0"/>
                  </a:cubicBezTo>
                  <a:cubicBezTo>
                    <a:pt x="91" y="0"/>
                    <a:pt x="90" y="0"/>
                    <a:pt x="88" y="0"/>
                  </a:cubicBezTo>
                  <a:cubicBezTo>
                    <a:pt x="39" y="3"/>
                    <a:pt x="0" y="43"/>
                    <a:pt x="0" y="93"/>
                  </a:cubicBezTo>
                  <a:cubicBezTo>
                    <a:pt x="0" y="110"/>
                    <a:pt x="5" y="126"/>
                    <a:pt x="12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74" y="139"/>
                    <a:pt x="174" y="139"/>
                    <a:pt x="174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620807" y="3275248"/>
            <a:ext cx="1745468" cy="1556643"/>
            <a:chOff x="5497513" y="41276"/>
            <a:chExt cx="601663" cy="536575"/>
          </a:xfrm>
          <a:solidFill>
            <a:srgbClr val="4CB8A1"/>
          </a:solidFill>
        </p:grpSpPr>
        <p:sp>
          <p:nvSpPr>
            <p:cNvPr id="7" name="Freeform 33"/>
            <p:cNvSpPr/>
            <p:nvPr/>
          </p:nvSpPr>
          <p:spPr bwMode="auto">
            <a:xfrm>
              <a:off x="5776913" y="111126"/>
              <a:ext cx="252413" cy="252413"/>
            </a:xfrm>
            <a:custGeom>
              <a:avLst/>
              <a:gdLst>
                <a:gd name="T0" fmla="*/ 51 w 108"/>
                <a:gd name="T1" fmla="*/ 108 h 108"/>
                <a:gd name="T2" fmla="*/ 54 w 108"/>
                <a:gd name="T3" fmla="*/ 108 h 108"/>
                <a:gd name="T4" fmla="*/ 108 w 108"/>
                <a:gd name="T5" fmla="*/ 54 h 108"/>
                <a:gd name="T6" fmla="*/ 54 w 108"/>
                <a:gd name="T7" fmla="*/ 0 h 108"/>
                <a:gd name="T8" fmla="*/ 0 w 108"/>
                <a:gd name="T9" fmla="*/ 53 h 108"/>
                <a:gd name="T10" fmla="*/ 30 w 108"/>
                <a:gd name="T11" fmla="*/ 71 h 108"/>
                <a:gd name="T12" fmla="*/ 51 w 108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8">
                  <a:moveTo>
                    <a:pt x="51" y="108"/>
                  </a:moveTo>
                  <a:cubicBezTo>
                    <a:pt x="52" y="108"/>
                    <a:pt x="53" y="108"/>
                    <a:pt x="54" y="108"/>
                  </a:cubicBezTo>
                  <a:cubicBezTo>
                    <a:pt x="83" y="108"/>
                    <a:pt x="108" y="84"/>
                    <a:pt x="108" y="54"/>
                  </a:cubicBezTo>
                  <a:cubicBezTo>
                    <a:pt x="108" y="25"/>
                    <a:pt x="83" y="0"/>
                    <a:pt x="54" y="0"/>
                  </a:cubicBezTo>
                  <a:cubicBezTo>
                    <a:pt x="24" y="0"/>
                    <a:pt x="1" y="24"/>
                    <a:pt x="0" y="53"/>
                  </a:cubicBezTo>
                  <a:cubicBezTo>
                    <a:pt x="11" y="57"/>
                    <a:pt x="21" y="63"/>
                    <a:pt x="30" y="71"/>
                  </a:cubicBezTo>
                  <a:cubicBezTo>
                    <a:pt x="40" y="82"/>
                    <a:pt x="47" y="94"/>
                    <a:pt x="51" y="108"/>
                  </a:cubicBez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34"/>
            <p:cNvSpPr/>
            <p:nvPr/>
          </p:nvSpPr>
          <p:spPr bwMode="auto">
            <a:xfrm>
              <a:off x="5867401" y="41276"/>
              <a:ext cx="69850" cy="53975"/>
            </a:xfrm>
            <a:custGeom>
              <a:avLst/>
              <a:gdLst>
                <a:gd name="T0" fmla="*/ 44 w 44"/>
                <a:gd name="T1" fmla="*/ 34 h 34"/>
                <a:gd name="T2" fmla="*/ 22 w 44"/>
                <a:gd name="T3" fmla="*/ 0 h 34"/>
                <a:gd name="T4" fmla="*/ 0 w 44"/>
                <a:gd name="T5" fmla="*/ 34 h 34"/>
                <a:gd name="T6" fmla="*/ 44 w 4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4">
                  <a:moveTo>
                    <a:pt x="44" y="34"/>
                  </a:moveTo>
                  <a:lnTo>
                    <a:pt x="22" y="0"/>
                  </a:lnTo>
                  <a:lnTo>
                    <a:pt x="0" y="34"/>
                  </a:lnTo>
                  <a:lnTo>
                    <a:pt x="44" y="34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6045201" y="201713"/>
              <a:ext cx="53975" cy="69850"/>
            </a:xfrm>
            <a:custGeom>
              <a:avLst/>
              <a:gdLst>
                <a:gd name="T0" fmla="*/ 0 w 34"/>
                <a:gd name="T1" fmla="*/ 44 h 44"/>
                <a:gd name="T2" fmla="*/ 34 w 34"/>
                <a:gd name="T3" fmla="*/ 22 h 44"/>
                <a:gd name="T4" fmla="*/ 0 w 34"/>
                <a:gd name="T5" fmla="*/ 0 h 44"/>
                <a:gd name="T6" fmla="*/ 0 w 34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4">
                  <a:moveTo>
                    <a:pt x="0" y="44"/>
                  </a:moveTo>
                  <a:lnTo>
                    <a:pt x="34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5726113" y="201713"/>
              <a:ext cx="34925" cy="28575"/>
            </a:xfrm>
            <a:custGeom>
              <a:avLst/>
              <a:gdLst>
                <a:gd name="T0" fmla="*/ 15 w 15"/>
                <a:gd name="T1" fmla="*/ 0 h 12"/>
                <a:gd name="T2" fmla="*/ 0 w 15"/>
                <a:gd name="T3" fmla="*/ 10 h 12"/>
                <a:gd name="T4" fmla="*/ 15 w 15"/>
                <a:gd name="T5" fmla="*/ 12 h 12"/>
                <a:gd name="T6" fmla="*/ 15 w 1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10" y="11"/>
                    <a:pt x="15" y="12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5976938" y="100013"/>
              <a:ext cx="63500" cy="61913"/>
            </a:xfrm>
            <a:custGeom>
              <a:avLst/>
              <a:gdLst>
                <a:gd name="T0" fmla="*/ 0 w 40"/>
                <a:gd name="T1" fmla="*/ 9 h 39"/>
                <a:gd name="T2" fmla="*/ 31 w 40"/>
                <a:gd name="T3" fmla="*/ 39 h 39"/>
                <a:gd name="T4" fmla="*/ 40 w 40"/>
                <a:gd name="T5" fmla="*/ 0 h 39"/>
                <a:gd name="T6" fmla="*/ 0 w 40"/>
                <a:gd name="T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0" y="9"/>
                  </a:moveTo>
                  <a:lnTo>
                    <a:pt x="31" y="39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5976938" y="314326"/>
              <a:ext cx="63500" cy="63500"/>
            </a:xfrm>
            <a:custGeom>
              <a:avLst/>
              <a:gdLst>
                <a:gd name="T0" fmla="*/ 31 w 40"/>
                <a:gd name="T1" fmla="*/ 0 h 40"/>
                <a:gd name="T2" fmla="*/ 0 w 40"/>
                <a:gd name="T3" fmla="*/ 31 h 40"/>
                <a:gd name="T4" fmla="*/ 40 w 40"/>
                <a:gd name="T5" fmla="*/ 40 h 40"/>
                <a:gd name="T6" fmla="*/ 31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31" y="0"/>
                  </a:moveTo>
                  <a:lnTo>
                    <a:pt x="0" y="31"/>
                  </a:lnTo>
                  <a:lnTo>
                    <a:pt x="40" y="4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5762626" y="100013"/>
              <a:ext cx="63500" cy="61913"/>
            </a:xfrm>
            <a:custGeom>
              <a:avLst/>
              <a:gdLst>
                <a:gd name="T0" fmla="*/ 9 w 40"/>
                <a:gd name="T1" fmla="*/ 39 h 39"/>
                <a:gd name="T2" fmla="*/ 40 w 40"/>
                <a:gd name="T3" fmla="*/ 9 h 39"/>
                <a:gd name="T4" fmla="*/ 0 w 40"/>
                <a:gd name="T5" fmla="*/ 0 h 39"/>
                <a:gd name="T6" fmla="*/ 9 w 40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9" y="39"/>
                  </a:moveTo>
                  <a:lnTo>
                    <a:pt x="40" y="9"/>
                  </a:lnTo>
                  <a:lnTo>
                    <a:pt x="0" y="0"/>
                  </a:lnTo>
                  <a:lnTo>
                    <a:pt x="9" y="39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5497513" y="239713"/>
              <a:ext cx="547688" cy="338138"/>
            </a:xfrm>
            <a:custGeom>
              <a:avLst/>
              <a:gdLst>
                <a:gd name="T0" fmla="*/ 193 w 235"/>
                <a:gd name="T1" fmla="*/ 62 h 145"/>
                <a:gd name="T2" fmla="*/ 188 w 235"/>
                <a:gd name="T3" fmla="*/ 62 h 145"/>
                <a:gd name="T4" fmla="*/ 167 w 235"/>
                <a:gd name="T5" fmla="*/ 71 h 145"/>
                <a:gd name="T6" fmla="*/ 165 w 235"/>
                <a:gd name="T7" fmla="*/ 60 h 145"/>
                <a:gd name="T8" fmla="*/ 164 w 235"/>
                <a:gd name="T9" fmla="*/ 52 h 145"/>
                <a:gd name="T10" fmla="*/ 120 w 235"/>
                <a:gd name="T11" fmla="*/ 5 h 145"/>
                <a:gd name="T12" fmla="*/ 113 w 235"/>
                <a:gd name="T13" fmla="*/ 3 h 145"/>
                <a:gd name="T14" fmla="*/ 94 w 235"/>
                <a:gd name="T15" fmla="*/ 0 h 145"/>
                <a:gd name="T16" fmla="*/ 91 w 235"/>
                <a:gd name="T17" fmla="*/ 1 h 145"/>
                <a:gd name="T18" fmla="*/ 22 w 235"/>
                <a:gd name="T19" fmla="*/ 73 h 145"/>
                <a:gd name="T20" fmla="*/ 25 w 235"/>
                <a:gd name="T21" fmla="*/ 94 h 145"/>
                <a:gd name="T22" fmla="*/ 0 w 235"/>
                <a:gd name="T23" fmla="*/ 120 h 145"/>
                <a:gd name="T24" fmla="*/ 26 w 235"/>
                <a:gd name="T25" fmla="*/ 145 h 145"/>
                <a:gd name="T26" fmla="*/ 94 w 235"/>
                <a:gd name="T27" fmla="*/ 145 h 145"/>
                <a:gd name="T28" fmla="*/ 97 w 235"/>
                <a:gd name="T29" fmla="*/ 145 h 145"/>
                <a:gd name="T30" fmla="*/ 193 w 235"/>
                <a:gd name="T31" fmla="*/ 145 h 145"/>
                <a:gd name="T32" fmla="*/ 235 w 235"/>
                <a:gd name="T33" fmla="*/ 103 h 145"/>
                <a:gd name="T34" fmla="*/ 193 w 235"/>
                <a:gd name="T35" fmla="*/ 6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45">
                  <a:moveTo>
                    <a:pt x="193" y="62"/>
                  </a:moveTo>
                  <a:cubicBezTo>
                    <a:pt x="191" y="62"/>
                    <a:pt x="190" y="62"/>
                    <a:pt x="188" y="62"/>
                  </a:cubicBezTo>
                  <a:cubicBezTo>
                    <a:pt x="180" y="63"/>
                    <a:pt x="172" y="66"/>
                    <a:pt x="167" y="71"/>
                  </a:cubicBezTo>
                  <a:cubicBezTo>
                    <a:pt x="167" y="68"/>
                    <a:pt x="166" y="64"/>
                    <a:pt x="165" y="60"/>
                  </a:cubicBezTo>
                  <a:cubicBezTo>
                    <a:pt x="165" y="57"/>
                    <a:pt x="164" y="55"/>
                    <a:pt x="164" y="52"/>
                  </a:cubicBezTo>
                  <a:cubicBezTo>
                    <a:pt x="157" y="31"/>
                    <a:pt x="141" y="13"/>
                    <a:pt x="120" y="5"/>
                  </a:cubicBezTo>
                  <a:cubicBezTo>
                    <a:pt x="118" y="4"/>
                    <a:pt x="115" y="4"/>
                    <a:pt x="113" y="3"/>
                  </a:cubicBezTo>
                  <a:cubicBezTo>
                    <a:pt x="107" y="1"/>
                    <a:pt x="101" y="0"/>
                    <a:pt x="94" y="0"/>
                  </a:cubicBezTo>
                  <a:cubicBezTo>
                    <a:pt x="93" y="0"/>
                    <a:pt x="92" y="0"/>
                    <a:pt x="91" y="1"/>
                  </a:cubicBezTo>
                  <a:cubicBezTo>
                    <a:pt x="53" y="2"/>
                    <a:pt x="22" y="34"/>
                    <a:pt x="22" y="73"/>
                  </a:cubicBezTo>
                  <a:cubicBezTo>
                    <a:pt x="22" y="80"/>
                    <a:pt x="23" y="87"/>
                    <a:pt x="25" y="94"/>
                  </a:cubicBezTo>
                  <a:cubicBezTo>
                    <a:pt x="11" y="94"/>
                    <a:pt x="0" y="106"/>
                    <a:pt x="0" y="120"/>
                  </a:cubicBezTo>
                  <a:cubicBezTo>
                    <a:pt x="0" y="134"/>
                    <a:pt x="11" y="145"/>
                    <a:pt x="26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5"/>
                    <a:pt x="97" y="145"/>
                    <a:pt x="97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217" y="145"/>
                    <a:pt x="235" y="127"/>
                    <a:pt x="235" y="103"/>
                  </a:cubicBezTo>
                  <a:cubicBezTo>
                    <a:pt x="235" y="80"/>
                    <a:pt x="217" y="62"/>
                    <a:pt x="193" y="62"/>
                  </a:cubicBez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" name="文本框 60"/>
          <p:cNvSpPr txBox="1">
            <a:spLocks noChangeArrowheads="1"/>
          </p:cNvSpPr>
          <p:nvPr/>
        </p:nvSpPr>
        <p:spPr bwMode="auto">
          <a:xfrm>
            <a:off x="5746750" y="3243898"/>
            <a:ext cx="4033838" cy="10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13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 one thing at a time, and do well. Never forget to say “thanks”. Keep on going never give up. Whatever is worth doing is worth doing well. Believe in yourself. </a:t>
            </a:r>
            <a:endParaRPr lang="zh-CN" altLang="en-US" sz="1300" b="1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29061" y="2726112"/>
            <a:ext cx="1528739" cy="1471227"/>
            <a:chOff x="3879851" y="66676"/>
            <a:chExt cx="506413" cy="487362"/>
          </a:xfrm>
          <a:solidFill>
            <a:srgbClr val="82A9A8"/>
          </a:solidFill>
        </p:grpSpPr>
        <p:sp>
          <p:nvSpPr>
            <p:cNvPr id="18" name="Freeform 103"/>
            <p:cNvSpPr/>
            <p:nvPr/>
          </p:nvSpPr>
          <p:spPr bwMode="auto">
            <a:xfrm>
              <a:off x="3879851" y="66676"/>
              <a:ext cx="506413" cy="311150"/>
            </a:xfrm>
            <a:custGeom>
              <a:avLst/>
              <a:gdLst>
                <a:gd name="T0" fmla="*/ 217 w 217"/>
                <a:gd name="T1" fmla="*/ 109 h 133"/>
                <a:gd name="T2" fmla="*/ 194 w 217"/>
                <a:gd name="T3" fmla="*/ 86 h 133"/>
                <a:gd name="T4" fmla="*/ 197 w 217"/>
                <a:gd name="T5" fmla="*/ 66 h 133"/>
                <a:gd name="T6" fmla="*/ 130 w 217"/>
                <a:gd name="T7" fmla="*/ 0 h 133"/>
                <a:gd name="T8" fmla="*/ 63 w 217"/>
                <a:gd name="T9" fmla="*/ 65 h 133"/>
                <a:gd name="T10" fmla="*/ 38 w 217"/>
                <a:gd name="T11" fmla="*/ 56 h 133"/>
                <a:gd name="T12" fmla="*/ 0 w 217"/>
                <a:gd name="T13" fmla="*/ 95 h 133"/>
                <a:gd name="T14" fmla="*/ 38 w 217"/>
                <a:gd name="T15" fmla="*/ 133 h 133"/>
                <a:gd name="T16" fmla="*/ 127 w 217"/>
                <a:gd name="T17" fmla="*/ 133 h 133"/>
                <a:gd name="T18" fmla="*/ 130 w 217"/>
                <a:gd name="T19" fmla="*/ 133 h 133"/>
                <a:gd name="T20" fmla="*/ 193 w 217"/>
                <a:gd name="T21" fmla="*/ 133 h 133"/>
                <a:gd name="T22" fmla="*/ 217 w 217"/>
                <a:gd name="T23" fmla="*/ 10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133">
                  <a:moveTo>
                    <a:pt x="217" y="109"/>
                  </a:moveTo>
                  <a:cubicBezTo>
                    <a:pt x="217" y="97"/>
                    <a:pt x="206" y="86"/>
                    <a:pt x="194" y="86"/>
                  </a:cubicBezTo>
                  <a:cubicBezTo>
                    <a:pt x="196" y="80"/>
                    <a:pt x="197" y="73"/>
                    <a:pt x="197" y="66"/>
                  </a:cubicBezTo>
                  <a:cubicBezTo>
                    <a:pt x="197" y="29"/>
                    <a:pt x="167" y="0"/>
                    <a:pt x="130" y="0"/>
                  </a:cubicBezTo>
                  <a:cubicBezTo>
                    <a:pt x="93" y="0"/>
                    <a:pt x="64" y="29"/>
                    <a:pt x="63" y="65"/>
                  </a:cubicBezTo>
                  <a:cubicBezTo>
                    <a:pt x="56" y="59"/>
                    <a:pt x="48" y="56"/>
                    <a:pt x="38" y="56"/>
                  </a:cubicBezTo>
                  <a:cubicBezTo>
                    <a:pt x="17" y="56"/>
                    <a:pt x="0" y="73"/>
                    <a:pt x="0" y="95"/>
                  </a:cubicBezTo>
                  <a:cubicBezTo>
                    <a:pt x="0" y="116"/>
                    <a:pt x="17" y="133"/>
                    <a:pt x="38" y="133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206" y="133"/>
                    <a:pt x="217" y="123"/>
                    <a:pt x="217" y="109"/>
                  </a:cubicBezTo>
                  <a:close/>
                </a:path>
              </a:pathLst>
            </a:custGeom>
            <a:solidFill>
              <a:srgbClr val="4CB8A1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04"/>
            <p:cNvSpPr>
              <a:spLocks noChangeArrowheads="1"/>
            </p:cNvSpPr>
            <p:nvPr/>
          </p:nvSpPr>
          <p:spPr bwMode="auto">
            <a:xfrm>
              <a:off x="3951288" y="404813"/>
              <a:ext cx="42863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05"/>
            <p:cNvSpPr>
              <a:spLocks noChangeArrowheads="1"/>
            </p:cNvSpPr>
            <p:nvPr/>
          </p:nvSpPr>
          <p:spPr bwMode="auto">
            <a:xfrm>
              <a:off x="4057651" y="458788"/>
              <a:ext cx="42863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106"/>
            <p:cNvSpPr>
              <a:spLocks noChangeArrowheads="1"/>
            </p:cNvSpPr>
            <p:nvPr/>
          </p:nvSpPr>
          <p:spPr bwMode="auto">
            <a:xfrm>
              <a:off x="4164013" y="404813"/>
              <a:ext cx="42863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107"/>
            <p:cNvSpPr>
              <a:spLocks noChangeArrowheads="1"/>
            </p:cNvSpPr>
            <p:nvPr/>
          </p:nvSpPr>
          <p:spPr bwMode="auto">
            <a:xfrm>
              <a:off x="4268788" y="458788"/>
              <a:ext cx="44450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矩形 99"/>
          <p:cNvSpPr>
            <a:spLocks noChangeArrowheads="1"/>
          </p:cNvSpPr>
          <p:nvPr/>
        </p:nvSpPr>
        <p:spPr bwMode="auto">
          <a:xfrm>
            <a:off x="5727700" y="250729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816600" y="3102610"/>
            <a:ext cx="5549900" cy="0"/>
          </a:xfrm>
          <a:prstGeom prst="line">
            <a:avLst/>
          </a:prstGeom>
          <a:ln>
            <a:solidFill>
              <a:srgbClr val="82A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12"/>
          <p:cNvSpPr txBox="1">
            <a:spLocks noChangeArrowheads="1"/>
          </p:cNvSpPr>
          <p:nvPr/>
        </p:nvSpPr>
        <p:spPr bwMode="auto">
          <a:xfrm>
            <a:off x="736600" y="4686935"/>
            <a:ext cx="5213350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 one thing at a time, and do well. Never forget to say “thanks”. Keep on going never give up. Whatever is worth doing is worth doing well. Believe in yourself. </a:t>
            </a:r>
            <a:endParaRPr lang="zh-CN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113"/>
          <p:cNvSpPr>
            <a:spLocks noChangeArrowheads="1"/>
          </p:cNvSpPr>
          <p:nvPr/>
        </p:nvSpPr>
        <p:spPr bwMode="auto">
          <a:xfrm>
            <a:off x="717550" y="3950335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04863" y="4545648"/>
            <a:ext cx="5145087" cy="0"/>
          </a:xfrm>
          <a:prstGeom prst="line">
            <a:avLst/>
          </a:prstGeom>
          <a:ln>
            <a:solidFill>
              <a:srgbClr val="82A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34043" y="2289517"/>
            <a:ext cx="1139483" cy="1139483"/>
          </a:xfrm>
          <a:prstGeom prst="ellipse">
            <a:avLst/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目</a:t>
            </a:r>
          </a:p>
        </p:txBody>
      </p:sp>
      <p:sp>
        <p:nvSpPr>
          <p:cNvPr id="7" name="椭圆 6"/>
          <p:cNvSpPr/>
          <p:nvPr/>
        </p:nvSpPr>
        <p:spPr>
          <a:xfrm>
            <a:off x="3334043" y="3935437"/>
            <a:ext cx="1139483" cy="1139483"/>
          </a:xfrm>
          <a:prstGeom prst="ellipse">
            <a:avLst/>
          </a:prstGeom>
          <a:solidFill>
            <a:srgbClr val="F2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96178" y="3429000"/>
            <a:ext cx="2027083" cy="582559"/>
            <a:chOff x="7857181" y="1873738"/>
            <a:chExt cx="2027083" cy="582559"/>
          </a:xfrm>
        </p:grpSpPr>
        <p:sp>
          <p:nvSpPr>
            <p:cNvPr id="10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1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13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496178" y="4423212"/>
            <a:ext cx="2027083" cy="582559"/>
            <a:chOff x="7857181" y="1873738"/>
            <a:chExt cx="2027083" cy="582559"/>
          </a:xfrm>
        </p:grpSpPr>
        <p:sp>
          <p:nvSpPr>
            <p:cNvPr id="15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2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18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44089" y="3429000"/>
            <a:ext cx="2027083" cy="582559"/>
            <a:chOff x="7857181" y="1873738"/>
            <a:chExt cx="2027083" cy="582559"/>
          </a:xfrm>
        </p:grpSpPr>
        <p:sp>
          <p:nvSpPr>
            <p:cNvPr id="20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3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22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23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844089" y="4423213"/>
            <a:ext cx="2027083" cy="582559"/>
            <a:chOff x="7857181" y="1873738"/>
            <a:chExt cx="2027083" cy="582559"/>
          </a:xfrm>
        </p:grpSpPr>
        <p:sp>
          <p:nvSpPr>
            <p:cNvPr id="25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4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27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28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10" name="圆角矩形 7"/>
          <p:cNvSpPr/>
          <p:nvPr/>
        </p:nvSpPr>
        <p:spPr>
          <a:xfrm>
            <a:off x="1941086" y="1059243"/>
            <a:ext cx="601400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圆角矩形 8"/>
          <p:cNvSpPr/>
          <p:nvPr/>
        </p:nvSpPr>
        <p:spPr>
          <a:xfrm>
            <a:off x="1941087" y="1461158"/>
            <a:ext cx="1093455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圆角矩形 9"/>
          <p:cNvSpPr/>
          <p:nvPr/>
        </p:nvSpPr>
        <p:spPr>
          <a:xfrm>
            <a:off x="1941087" y="1870485"/>
            <a:ext cx="1530837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41086" y="2276106"/>
            <a:ext cx="366307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圆角矩形 11"/>
          <p:cNvSpPr/>
          <p:nvPr/>
        </p:nvSpPr>
        <p:spPr>
          <a:xfrm>
            <a:off x="1941087" y="2681727"/>
            <a:ext cx="4373819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圆角矩形 12"/>
          <p:cNvSpPr/>
          <p:nvPr/>
        </p:nvSpPr>
        <p:spPr>
          <a:xfrm>
            <a:off x="1941086" y="3087348"/>
            <a:ext cx="486587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圆角矩形 13"/>
          <p:cNvSpPr/>
          <p:nvPr/>
        </p:nvSpPr>
        <p:spPr>
          <a:xfrm>
            <a:off x="1941086" y="3492969"/>
            <a:ext cx="5029892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圆角矩形 14"/>
          <p:cNvSpPr/>
          <p:nvPr/>
        </p:nvSpPr>
        <p:spPr>
          <a:xfrm>
            <a:off x="1941086" y="3898590"/>
            <a:ext cx="328036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1941087" y="4304211"/>
            <a:ext cx="2569619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圆角矩形 16"/>
          <p:cNvSpPr/>
          <p:nvPr/>
        </p:nvSpPr>
        <p:spPr>
          <a:xfrm>
            <a:off x="1941086" y="4709832"/>
            <a:ext cx="2952328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圆角矩形 17"/>
          <p:cNvSpPr/>
          <p:nvPr/>
        </p:nvSpPr>
        <p:spPr>
          <a:xfrm>
            <a:off x="1941086" y="5115453"/>
            <a:ext cx="1749528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圆角矩形 18"/>
          <p:cNvSpPr/>
          <p:nvPr/>
        </p:nvSpPr>
        <p:spPr>
          <a:xfrm>
            <a:off x="1941086" y="5521072"/>
            <a:ext cx="87476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487116" y="1014699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487116" y="14203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02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1487116" y="182594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03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487116" y="223156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04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1487116" y="2637183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05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487116" y="3042804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06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1487116" y="34484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07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1487116" y="385404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08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1487116" y="4259667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09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1487116" y="4665288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10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1487116" y="5070909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11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1487116" y="5476528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12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2539406" y="1014699"/>
            <a:ext cx="63030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184,900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3035315" y="1420319"/>
            <a:ext cx="6511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358,770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3471924" y="1825940"/>
            <a:ext cx="66877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638,859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5604161" y="2231562"/>
            <a:ext cx="73609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1,936,200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3" name="TextBox 35"/>
          <p:cNvSpPr txBox="1"/>
          <p:nvPr/>
        </p:nvSpPr>
        <p:spPr>
          <a:xfrm>
            <a:off x="6314906" y="2637183"/>
            <a:ext cx="74892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2,242,700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4" name="TextBox 38"/>
          <p:cNvSpPr txBox="1"/>
          <p:nvPr/>
        </p:nvSpPr>
        <p:spPr>
          <a:xfrm>
            <a:off x="5221450" y="3854046"/>
            <a:ext cx="67999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1,671,370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5" name="TextBox 39"/>
          <p:cNvSpPr txBox="1"/>
          <p:nvPr/>
        </p:nvSpPr>
        <p:spPr>
          <a:xfrm>
            <a:off x="4510706" y="4259666"/>
            <a:ext cx="7168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1,424,082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6" name="TextBox 40"/>
          <p:cNvSpPr txBox="1"/>
          <p:nvPr/>
        </p:nvSpPr>
        <p:spPr>
          <a:xfrm>
            <a:off x="4893414" y="4665288"/>
            <a:ext cx="73129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1,580,730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7" name="TextBox 41"/>
          <p:cNvSpPr txBox="1"/>
          <p:nvPr/>
        </p:nvSpPr>
        <p:spPr>
          <a:xfrm>
            <a:off x="3690614" y="5070908"/>
            <a:ext cx="65434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734,889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8" name="TextBox 42"/>
          <p:cNvSpPr txBox="1"/>
          <p:nvPr/>
        </p:nvSpPr>
        <p:spPr>
          <a:xfrm>
            <a:off x="2782352" y="5476528"/>
            <a:ext cx="6575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254,306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73657" y="1843890"/>
            <a:ext cx="2130996" cy="911955"/>
            <a:chOff x="272570" y="2419540"/>
            <a:chExt cx="2130996" cy="911955"/>
          </a:xfrm>
        </p:grpSpPr>
        <p:sp>
          <p:nvSpPr>
            <p:cNvPr id="50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973657" y="3253590"/>
            <a:ext cx="2130996" cy="911955"/>
            <a:chOff x="272570" y="2419540"/>
            <a:chExt cx="2130996" cy="911955"/>
          </a:xfrm>
        </p:grpSpPr>
        <p:sp>
          <p:nvSpPr>
            <p:cNvPr id="53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973657" y="4663290"/>
            <a:ext cx="2130996" cy="911955"/>
            <a:chOff x="272570" y="2419540"/>
            <a:chExt cx="2130996" cy="911955"/>
          </a:xfrm>
        </p:grpSpPr>
        <p:sp>
          <p:nvSpPr>
            <p:cNvPr id="56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234462" y="3863342"/>
            <a:ext cx="1172307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443679" y="3276018"/>
            <a:ext cx="1126656" cy="1127063"/>
            <a:chOff x="1466675" y="3784103"/>
            <a:chExt cx="1301392" cy="1301862"/>
          </a:xfrm>
        </p:grpSpPr>
        <p:grpSp>
          <p:nvGrpSpPr>
            <p:cNvPr id="60" name="组合 59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4" name="同心圆 10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4565570" y="2763062"/>
                <a:ext cx="1370297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286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sp>
          <p:nvSpPr>
            <p:cNvPr id="61" name="TextBox 139"/>
            <p:cNvSpPr txBox="1"/>
            <p:nvPr/>
          </p:nvSpPr>
          <p:spPr>
            <a:xfrm>
              <a:off x="1885938" y="4197402"/>
              <a:ext cx="850204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72438" y="3427597"/>
            <a:ext cx="976132" cy="853011"/>
            <a:chOff x="3117025" y="3959191"/>
            <a:chExt cx="1127522" cy="985306"/>
          </a:xfrm>
        </p:grpSpPr>
        <p:grpSp>
          <p:nvGrpSpPr>
            <p:cNvPr id="67" name="组合 66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1" name="同心圆 11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Box 140"/>
            <p:cNvSpPr txBox="1"/>
            <p:nvPr/>
          </p:nvSpPr>
          <p:spPr>
            <a:xfrm>
              <a:off x="3394342" y="4197402"/>
              <a:ext cx="850205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7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027244" y="3282814"/>
            <a:ext cx="1142165" cy="1142577"/>
            <a:chOff x="4450933" y="3791953"/>
            <a:chExt cx="1319306" cy="1319782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8" name="同心圆 11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794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75" name="TextBox 141"/>
            <p:cNvSpPr txBox="1"/>
            <p:nvPr/>
          </p:nvSpPr>
          <p:spPr>
            <a:xfrm>
              <a:off x="4893034" y="4169136"/>
              <a:ext cx="850205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8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71515" y="3413045"/>
            <a:ext cx="968098" cy="882116"/>
            <a:chOff x="6119197" y="3942381"/>
            <a:chExt cx="1118241" cy="1018926"/>
          </a:xfrm>
        </p:grpSpPr>
        <p:grpSp>
          <p:nvGrpSpPr>
            <p:cNvPr id="81" name="组合 80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5" name="同心圆 12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sp>
          <p:nvSpPr>
            <p:cNvPr id="82" name="TextBox 142"/>
            <p:cNvSpPr txBox="1"/>
            <p:nvPr/>
          </p:nvSpPr>
          <p:spPr>
            <a:xfrm>
              <a:off x="6387234" y="4180595"/>
              <a:ext cx="850204" cy="465206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655421" y="3413045"/>
            <a:ext cx="1017510" cy="882116"/>
            <a:chOff x="7486713" y="3942381"/>
            <a:chExt cx="1175318" cy="1018926"/>
          </a:xfrm>
        </p:grpSpPr>
        <p:grpSp>
          <p:nvGrpSpPr>
            <p:cNvPr id="88" name="组合 87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2" name="同心圆 12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椭圆 9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667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143"/>
            <p:cNvSpPr txBox="1"/>
            <p:nvPr/>
          </p:nvSpPr>
          <p:spPr>
            <a:xfrm>
              <a:off x="7670953" y="4242781"/>
              <a:ext cx="991078" cy="447207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730" dirty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  <a:endParaRPr lang="zh-CN" altLang="en-US" sz="17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839317" y="3266737"/>
            <a:ext cx="1202382" cy="1174732"/>
            <a:chOff x="8854229" y="3773382"/>
            <a:chExt cx="1388862" cy="1356924"/>
          </a:xfrm>
        </p:grpSpPr>
        <p:grpSp>
          <p:nvGrpSpPr>
            <p:cNvPr id="95" name="组合 94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9" name="同心圆 1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" name="椭圆 9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96" name="TextBox 144"/>
            <p:cNvSpPr txBox="1"/>
            <p:nvPr/>
          </p:nvSpPr>
          <p:spPr>
            <a:xfrm>
              <a:off x="9227973" y="4219237"/>
              <a:ext cx="1015118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11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315730" y="3055258"/>
            <a:ext cx="1597117" cy="1597695"/>
            <a:chOff x="10559621" y="3529102"/>
            <a:chExt cx="1844818" cy="1845484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6" name="同心圆 1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5" name="椭圆 10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79400" dist="50800" dir="10800000">
                  <a:prstClr val="black">
                    <a:alpha val="4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03" name="TextBox 145"/>
            <p:cNvSpPr txBox="1"/>
            <p:nvPr/>
          </p:nvSpPr>
          <p:spPr>
            <a:xfrm>
              <a:off x="11147422" y="4197398"/>
              <a:ext cx="1097151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12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355846" y="2204107"/>
            <a:ext cx="1433037" cy="704072"/>
            <a:chOff x="865003" y="1514615"/>
            <a:chExt cx="1241629" cy="609810"/>
          </a:xfrm>
        </p:grpSpPr>
        <p:sp>
          <p:nvSpPr>
            <p:cNvPr id="109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10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sp>
        <p:nvSpPr>
          <p:cNvPr id="111" name="等腰三角形 110"/>
          <p:cNvSpPr/>
          <p:nvPr/>
        </p:nvSpPr>
        <p:spPr>
          <a:xfrm>
            <a:off x="1921413" y="2975771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2" name="等腰三角形 111"/>
          <p:cNvSpPr/>
          <p:nvPr/>
        </p:nvSpPr>
        <p:spPr>
          <a:xfrm rot="10800000">
            <a:off x="3213195" y="4546257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13" name="等腰三角形 112"/>
          <p:cNvSpPr/>
          <p:nvPr/>
        </p:nvSpPr>
        <p:spPr>
          <a:xfrm>
            <a:off x="4512733" y="2975771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4" name="等腰三角形 113"/>
          <p:cNvSpPr/>
          <p:nvPr/>
        </p:nvSpPr>
        <p:spPr>
          <a:xfrm>
            <a:off x="6995170" y="2975771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5" name="等腰三角形 114"/>
          <p:cNvSpPr/>
          <p:nvPr/>
        </p:nvSpPr>
        <p:spPr>
          <a:xfrm>
            <a:off x="9963046" y="2860736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6" name="等腰三角形 115"/>
          <p:cNvSpPr/>
          <p:nvPr/>
        </p:nvSpPr>
        <p:spPr>
          <a:xfrm rot="10800000">
            <a:off x="5826818" y="4546257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17" name="等腰三角形 116"/>
          <p:cNvSpPr/>
          <p:nvPr/>
        </p:nvSpPr>
        <p:spPr>
          <a:xfrm rot="10800000">
            <a:off x="8340226" y="4557569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3881807" y="2204107"/>
            <a:ext cx="1433037" cy="704072"/>
            <a:chOff x="865003" y="1514615"/>
            <a:chExt cx="1241629" cy="609810"/>
          </a:xfrm>
        </p:grpSpPr>
        <p:sp>
          <p:nvSpPr>
            <p:cNvPr id="119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0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53313" y="2204107"/>
            <a:ext cx="1433037" cy="704072"/>
            <a:chOff x="865003" y="1514615"/>
            <a:chExt cx="1241629" cy="609810"/>
          </a:xfrm>
        </p:grpSpPr>
        <p:sp>
          <p:nvSpPr>
            <p:cNvPr id="122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3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9315730" y="2204107"/>
            <a:ext cx="1433037" cy="704072"/>
            <a:chOff x="865003" y="1514615"/>
            <a:chExt cx="1241629" cy="609810"/>
          </a:xfrm>
        </p:grpSpPr>
        <p:sp>
          <p:nvSpPr>
            <p:cNvPr id="125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6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709565" y="4891622"/>
            <a:ext cx="1433037" cy="704072"/>
            <a:chOff x="865003" y="1514615"/>
            <a:chExt cx="1241629" cy="609810"/>
          </a:xfrm>
        </p:grpSpPr>
        <p:sp>
          <p:nvSpPr>
            <p:cNvPr id="128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9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254036" y="4891622"/>
            <a:ext cx="1433037" cy="704072"/>
            <a:chOff x="865003" y="1514615"/>
            <a:chExt cx="1241629" cy="609810"/>
          </a:xfrm>
        </p:grpSpPr>
        <p:sp>
          <p:nvSpPr>
            <p:cNvPr id="131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32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712098" y="4891622"/>
            <a:ext cx="1433037" cy="704072"/>
            <a:chOff x="865003" y="1514615"/>
            <a:chExt cx="1241629" cy="609810"/>
          </a:xfrm>
        </p:grpSpPr>
        <p:sp>
          <p:nvSpPr>
            <p:cNvPr id="134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35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任意多边形 7"/>
          <p:cNvSpPr/>
          <p:nvPr/>
        </p:nvSpPr>
        <p:spPr>
          <a:xfrm flipH="1">
            <a:off x="943269" y="2525712"/>
            <a:ext cx="1375002" cy="1900237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8"/>
          <p:cNvSpPr/>
          <p:nvPr/>
        </p:nvSpPr>
        <p:spPr>
          <a:xfrm flipH="1">
            <a:off x="1755273" y="1960672"/>
            <a:ext cx="1375002" cy="2465277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9"/>
          <p:cNvSpPr/>
          <p:nvPr/>
        </p:nvSpPr>
        <p:spPr>
          <a:xfrm flipH="1">
            <a:off x="2567277" y="2940048"/>
            <a:ext cx="1375002" cy="148590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10"/>
          <p:cNvSpPr/>
          <p:nvPr/>
        </p:nvSpPr>
        <p:spPr>
          <a:xfrm flipH="1">
            <a:off x="3379281" y="2219958"/>
            <a:ext cx="1375002" cy="220599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1"/>
          <p:cNvSpPr/>
          <p:nvPr/>
        </p:nvSpPr>
        <p:spPr>
          <a:xfrm flipH="1">
            <a:off x="4191285" y="3225798"/>
            <a:ext cx="1375002" cy="120015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2"/>
          <p:cNvSpPr/>
          <p:nvPr/>
        </p:nvSpPr>
        <p:spPr>
          <a:xfrm flipH="1">
            <a:off x="5003289" y="2711448"/>
            <a:ext cx="1375002" cy="171450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3"/>
          <p:cNvSpPr/>
          <p:nvPr/>
        </p:nvSpPr>
        <p:spPr>
          <a:xfrm flipH="1">
            <a:off x="5815293" y="2219958"/>
            <a:ext cx="1375002" cy="220599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4"/>
          <p:cNvSpPr/>
          <p:nvPr/>
        </p:nvSpPr>
        <p:spPr>
          <a:xfrm flipH="1">
            <a:off x="6627297" y="1810082"/>
            <a:ext cx="1375002" cy="2615866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5"/>
          <p:cNvSpPr/>
          <p:nvPr/>
        </p:nvSpPr>
        <p:spPr>
          <a:xfrm flipH="1">
            <a:off x="7439301" y="2315409"/>
            <a:ext cx="1375002" cy="2110539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6"/>
          <p:cNvSpPr/>
          <p:nvPr/>
        </p:nvSpPr>
        <p:spPr>
          <a:xfrm flipH="1">
            <a:off x="8251305" y="2711448"/>
            <a:ext cx="1375002" cy="171450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7"/>
          <p:cNvSpPr/>
          <p:nvPr/>
        </p:nvSpPr>
        <p:spPr>
          <a:xfrm flipH="1">
            <a:off x="9063309" y="2219958"/>
            <a:ext cx="1375002" cy="220599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8"/>
          <p:cNvSpPr/>
          <p:nvPr/>
        </p:nvSpPr>
        <p:spPr>
          <a:xfrm flipH="1">
            <a:off x="9875318" y="1960672"/>
            <a:ext cx="1375002" cy="2465276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6610" y="4536558"/>
            <a:ext cx="9405257" cy="276999"/>
            <a:chOff x="1415815" y="4536557"/>
            <a:chExt cx="9405257" cy="276999"/>
          </a:xfrm>
        </p:grpSpPr>
        <p:sp>
          <p:nvSpPr>
            <p:cNvPr id="20" name="矩形 19"/>
            <p:cNvSpPr/>
            <p:nvPr/>
          </p:nvSpPr>
          <p:spPr>
            <a:xfrm>
              <a:off x="1415815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227819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039823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851827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663831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475835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87839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099843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911847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678967" y="4536557"/>
              <a:ext cx="518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490971" y="4536557"/>
              <a:ext cx="518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0302980" y="4536557"/>
              <a:ext cx="518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90160" y="1421215"/>
            <a:ext cx="9414072" cy="1835307"/>
            <a:chOff x="1389366" y="1421214"/>
            <a:chExt cx="9414072" cy="1835307"/>
          </a:xfrm>
        </p:grpSpPr>
        <p:sp>
          <p:nvSpPr>
            <p:cNvPr id="33" name="矩形 32"/>
            <p:cNvSpPr/>
            <p:nvPr/>
          </p:nvSpPr>
          <p:spPr>
            <a:xfrm>
              <a:off x="1389366" y="2206662"/>
              <a:ext cx="481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75%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193356" y="1651205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98%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006963" y="2612280"/>
              <a:ext cx="4940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59%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818165" y="1917316"/>
              <a:ext cx="495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85%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29368" y="2917967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50%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445379" y="2372786"/>
              <a:ext cx="4892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62%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253376" y="1917316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86%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066181" y="1421214"/>
              <a:ext cx="495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99%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877384" y="1989886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83%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688586" y="2420914"/>
              <a:ext cx="498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60%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02193" y="1917316"/>
              <a:ext cx="495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85%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20614" y="1651205"/>
              <a:ext cx="4828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97%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38072" y="5277369"/>
            <a:ext cx="2130996" cy="911955"/>
            <a:chOff x="272570" y="2419540"/>
            <a:chExt cx="2130996" cy="911955"/>
          </a:xfrm>
        </p:grpSpPr>
        <p:sp>
          <p:nvSpPr>
            <p:cNvPr id="46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55592" y="5277369"/>
            <a:ext cx="2130996" cy="911955"/>
            <a:chOff x="272570" y="2419540"/>
            <a:chExt cx="2130996" cy="911955"/>
          </a:xfrm>
        </p:grpSpPr>
        <p:sp>
          <p:nvSpPr>
            <p:cNvPr id="49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73112" y="5277369"/>
            <a:ext cx="2130996" cy="911955"/>
            <a:chOff x="272570" y="2419540"/>
            <a:chExt cx="2130996" cy="911955"/>
          </a:xfrm>
        </p:grpSpPr>
        <p:sp>
          <p:nvSpPr>
            <p:cNvPr id="52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14589" y="1519176"/>
            <a:ext cx="2044719" cy="4312498"/>
            <a:chOff x="1714589" y="1519176"/>
            <a:chExt cx="2044719" cy="4312498"/>
          </a:xfrm>
        </p:grpSpPr>
        <p:sp>
          <p:nvSpPr>
            <p:cNvPr id="7" name="圆角矩形 3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124953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36224" y="516683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4" name="Rectangle 5"/>
            <p:cNvSpPr/>
            <p:nvPr/>
          </p:nvSpPr>
          <p:spPr bwMode="auto">
            <a:xfrm>
              <a:off x="1879168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19068" y="33771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467428" y="2153178"/>
              <a:ext cx="539040" cy="50310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99067" y="1519176"/>
            <a:ext cx="2044719" cy="4312498"/>
            <a:chOff x="3999067" y="1519176"/>
            <a:chExt cx="2044719" cy="4312498"/>
          </a:xfrm>
        </p:grpSpPr>
        <p:sp>
          <p:nvSpPr>
            <p:cNvPr id="20" name="圆角矩形 15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266183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14288" cap="flat">
              <a:noFill/>
              <a:prstDash val="solid"/>
              <a:miter lim="800000"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720702" y="518549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26" name="矩形 25"/>
            <p:cNvSpPr/>
            <p:nvPr/>
          </p:nvSpPr>
          <p:spPr>
            <a:xfrm>
              <a:off x="4103547" y="33771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5"/>
            <p:cNvSpPr/>
            <p:nvPr/>
          </p:nvSpPr>
          <p:spPr bwMode="auto">
            <a:xfrm>
              <a:off x="4163646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83545" y="1519176"/>
            <a:ext cx="2044719" cy="4312498"/>
            <a:chOff x="6283545" y="1519176"/>
            <a:chExt cx="2044719" cy="4312498"/>
          </a:xfrm>
        </p:grpSpPr>
        <p:sp>
          <p:nvSpPr>
            <p:cNvPr id="32" name="圆角矩形 27"/>
            <p:cNvSpPr/>
            <p:nvPr/>
          </p:nvSpPr>
          <p:spPr>
            <a:xfrm>
              <a:off x="6283545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550661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14288" cap="flat">
              <a:noFill/>
              <a:prstDash val="solid"/>
              <a:miter lim="800000"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693909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661827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005180" y="518549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4875" y="5207576"/>
              <a:ext cx="1662059" cy="31862"/>
              <a:chOff x="3060700" y="4724400"/>
              <a:chExt cx="5955507" cy="788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38" name="矩形 37"/>
            <p:cNvSpPr/>
            <p:nvPr/>
          </p:nvSpPr>
          <p:spPr>
            <a:xfrm>
              <a:off x="6388025" y="33644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9" name="KSO_Shape"/>
            <p:cNvSpPr/>
            <p:nvPr/>
          </p:nvSpPr>
          <p:spPr bwMode="auto">
            <a:xfrm>
              <a:off x="7036018" y="2207477"/>
              <a:ext cx="539772" cy="408428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5"/>
            <p:cNvSpPr/>
            <p:nvPr/>
          </p:nvSpPr>
          <p:spPr bwMode="auto">
            <a:xfrm>
              <a:off x="6448124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68023" y="1519176"/>
            <a:ext cx="2044719" cy="4312498"/>
            <a:chOff x="8568023" y="1519176"/>
            <a:chExt cx="2044719" cy="4312498"/>
          </a:xfrm>
        </p:grpSpPr>
        <p:sp>
          <p:nvSpPr>
            <p:cNvPr id="44" name="圆角矩形 40"/>
            <p:cNvSpPr/>
            <p:nvPr/>
          </p:nvSpPr>
          <p:spPr>
            <a:xfrm>
              <a:off x="8568023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8835139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978387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46305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289659" y="518549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759353" y="5186696"/>
              <a:ext cx="1662059" cy="31862"/>
              <a:chOff x="3060700" y="4724400"/>
              <a:chExt cx="5955507" cy="7880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50" name="矩形 49"/>
            <p:cNvSpPr/>
            <p:nvPr/>
          </p:nvSpPr>
          <p:spPr>
            <a:xfrm>
              <a:off x="8672503" y="33644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1" name="KSO_Shape"/>
            <p:cNvSpPr/>
            <p:nvPr/>
          </p:nvSpPr>
          <p:spPr bwMode="auto">
            <a:xfrm>
              <a:off x="9258256" y="2172770"/>
              <a:ext cx="664252" cy="463922"/>
            </a:xfrm>
            <a:custGeom>
              <a:avLst/>
              <a:gdLst>
                <a:gd name="T0" fmla="*/ 1391139 w 4254"/>
                <a:gd name="T1" fmla="*/ 144776 h 2969"/>
                <a:gd name="T2" fmla="*/ 1364476 w 4254"/>
                <a:gd name="T3" fmla="*/ 0 h 2969"/>
                <a:gd name="T4" fmla="*/ 501944 w 4254"/>
                <a:gd name="T5" fmla="*/ 622705 h 2969"/>
                <a:gd name="T6" fmla="*/ 0 w 4254"/>
                <a:gd name="T7" fmla="*/ 1256840 h 2969"/>
                <a:gd name="T8" fmla="*/ 717366 w 4254"/>
                <a:gd name="T9" fmla="*/ 622705 h 2969"/>
                <a:gd name="T10" fmla="*/ 1335697 w 4254"/>
                <a:gd name="T11" fmla="*/ 496979 h 2969"/>
                <a:gd name="T12" fmla="*/ 1495252 w 4254"/>
                <a:gd name="T13" fmla="*/ 496979 h 2969"/>
                <a:gd name="T14" fmla="*/ 422378 w 4254"/>
                <a:gd name="T15" fmla="*/ 679853 h 2969"/>
                <a:gd name="T16" fmla="*/ 2116 w 4254"/>
                <a:gd name="T17" fmla="*/ 710756 h 2969"/>
                <a:gd name="T18" fmla="*/ 33435 w 4254"/>
                <a:gd name="T19" fmla="*/ 380566 h 2969"/>
                <a:gd name="T20" fmla="*/ 360587 w 4254"/>
                <a:gd name="T21" fmla="*/ 648951 h 2969"/>
                <a:gd name="T22" fmla="*/ 360587 w 4254"/>
                <a:gd name="T23" fmla="*/ 546084 h 2969"/>
                <a:gd name="T24" fmla="*/ 86761 w 4254"/>
                <a:gd name="T25" fmla="*/ 442794 h 2969"/>
                <a:gd name="T26" fmla="*/ 64330 w 4254"/>
                <a:gd name="T27" fmla="*/ 442794 h 2969"/>
                <a:gd name="T28" fmla="*/ 155747 w 4254"/>
                <a:gd name="T29" fmla="*/ 442794 h 2969"/>
                <a:gd name="T30" fmla="*/ 188335 w 4254"/>
                <a:gd name="T31" fmla="*/ 442794 h 2969"/>
                <a:gd name="T32" fmla="*/ 64330 w 4254"/>
                <a:gd name="T33" fmla="*/ 581643 h 2969"/>
                <a:gd name="T34" fmla="*/ 391483 w 4254"/>
                <a:gd name="T35" fmla="*/ 761131 h 2969"/>
                <a:gd name="T36" fmla="*/ 422378 w 4254"/>
                <a:gd name="T37" fmla="*/ 1091321 h 2969"/>
                <a:gd name="T38" fmla="*/ 2116 w 4254"/>
                <a:gd name="T39" fmla="*/ 1060419 h 2969"/>
                <a:gd name="T40" fmla="*/ 391483 w 4254"/>
                <a:gd name="T41" fmla="*/ 761131 h 2969"/>
                <a:gd name="T42" fmla="*/ 325883 w 4254"/>
                <a:gd name="T43" fmla="*/ 1029093 h 2969"/>
                <a:gd name="T44" fmla="*/ 325883 w 4254"/>
                <a:gd name="T45" fmla="*/ 822936 h 2969"/>
                <a:gd name="T46" fmla="*/ 155323 w 4254"/>
                <a:gd name="T47" fmla="*/ 1029093 h 2969"/>
                <a:gd name="T48" fmla="*/ 86761 w 4254"/>
                <a:gd name="T49" fmla="*/ 822936 h 2969"/>
                <a:gd name="T50" fmla="*/ 224309 w 4254"/>
                <a:gd name="T51" fmla="*/ 1029093 h 2969"/>
                <a:gd name="T52" fmla="*/ 224732 w 4254"/>
                <a:gd name="T53" fmla="*/ 822936 h 2969"/>
                <a:gd name="T54" fmla="*/ 86761 w 4254"/>
                <a:gd name="T55" fmla="*/ 1029093 h 2969"/>
                <a:gd name="T56" fmla="*/ 1288295 w 4254"/>
                <a:gd name="T57" fmla="*/ 761131 h 2969"/>
                <a:gd name="T58" fmla="*/ 1257400 w 4254"/>
                <a:gd name="T59" fmla="*/ 1091321 h 2969"/>
                <a:gd name="T60" fmla="*/ 868033 w 4254"/>
                <a:gd name="T61" fmla="*/ 792034 h 2969"/>
                <a:gd name="T62" fmla="*/ 1159212 w 4254"/>
                <a:gd name="T63" fmla="*/ 822936 h 2969"/>
                <a:gd name="T64" fmla="*/ 1123238 w 4254"/>
                <a:gd name="T65" fmla="*/ 822936 h 2969"/>
                <a:gd name="T66" fmla="*/ 1226505 w 4254"/>
                <a:gd name="T67" fmla="*/ 822936 h 2969"/>
                <a:gd name="T68" fmla="*/ 985267 w 4254"/>
                <a:gd name="T69" fmla="*/ 1029093 h 2969"/>
                <a:gd name="T70" fmla="*/ 1053829 w 4254"/>
                <a:gd name="T71" fmla="*/ 1029093 h 2969"/>
                <a:gd name="T72" fmla="*/ 1053829 w 4254"/>
                <a:gd name="T73" fmla="*/ 1029093 h 2969"/>
                <a:gd name="T74" fmla="*/ 1159212 w 4254"/>
                <a:gd name="T75" fmla="*/ 1029093 h 2969"/>
                <a:gd name="T76" fmla="*/ 930247 w 4254"/>
                <a:gd name="T77" fmla="*/ 1029093 h 2969"/>
                <a:gd name="T78" fmla="*/ 1799551 w 4254"/>
                <a:gd name="T79" fmla="*/ 792034 h 2969"/>
                <a:gd name="T80" fmla="*/ 1410184 w 4254"/>
                <a:gd name="T81" fmla="*/ 1091321 h 2969"/>
                <a:gd name="T82" fmla="*/ 1379289 w 4254"/>
                <a:gd name="T83" fmla="*/ 761131 h 2969"/>
                <a:gd name="T84" fmla="*/ 1737337 w 4254"/>
                <a:gd name="T85" fmla="*/ 1024013 h 2969"/>
                <a:gd name="T86" fmla="*/ 1670467 w 4254"/>
                <a:gd name="T87" fmla="*/ 822936 h 2969"/>
                <a:gd name="T88" fmla="*/ 1737337 w 4254"/>
                <a:gd name="T89" fmla="*/ 926650 h 2969"/>
                <a:gd name="T90" fmla="*/ 1441079 w 4254"/>
                <a:gd name="T91" fmla="*/ 864421 h 2969"/>
                <a:gd name="T92" fmla="*/ 1496099 w 4254"/>
                <a:gd name="T93" fmla="*/ 822936 h 2969"/>
                <a:gd name="T94" fmla="*/ 1634070 w 4254"/>
                <a:gd name="T95" fmla="*/ 1029093 h 2969"/>
                <a:gd name="T96" fmla="*/ 1634070 w 4254"/>
                <a:gd name="T97" fmla="*/ 1029093 h 2969"/>
                <a:gd name="T98" fmla="*/ 1441079 w 4254"/>
                <a:gd name="T99" fmla="*/ 962209 h 2969"/>
                <a:gd name="T100" fmla="*/ 1087687 w 4254"/>
                <a:gd name="T101" fmla="*/ 251876 h 2969"/>
                <a:gd name="T102" fmla="*/ 963259 w 4254"/>
                <a:gd name="T103" fmla="*/ 325111 h 2969"/>
                <a:gd name="T104" fmla="*/ 838408 w 4254"/>
                <a:gd name="T105" fmla="*/ 368713 h 2969"/>
                <a:gd name="T106" fmla="*/ 770692 w 4254"/>
                <a:gd name="T107" fmla="*/ 356013 h 2969"/>
                <a:gd name="T108" fmla="*/ 877768 w 4254"/>
                <a:gd name="T109" fmla="*/ 316221 h 2969"/>
                <a:gd name="T110" fmla="*/ 1001772 w 4254"/>
                <a:gd name="T111" fmla="*/ 248066 h 2969"/>
                <a:gd name="T112" fmla="*/ 1156249 w 4254"/>
                <a:gd name="T113" fmla="*/ 184145 h 2969"/>
                <a:gd name="T114" fmla="*/ 1184605 w 4254"/>
                <a:gd name="T115" fmla="*/ 159592 h 2969"/>
                <a:gd name="T116" fmla="*/ 1325116 w 4254"/>
                <a:gd name="T117" fmla="*/ 97364 h 2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54" h="2969">
                  <a:moveTo>
                    <a:pt x="3533" y="1174"/>
                  </a:moveTo>
                  <a:cubicBezTo>
                    <a:pt x="3237" y="1174"/>
                    <a:pt x="3237" y="1174"/>
                    <a:pt x="3237" y="1174"/>
                  </a:cubicBezTo>
                  <a:cubicBezTo>
                    <a:pt x="3237" y="374"/>
                    <a:pt x="3237" y="374"/>
                    <a:pt x="3237" y="374"/>
                  </a:cubicBezTo>
                  <a:cubicBezTo>
                    <a:pt x="3287" y="342"/>
                    <a:pt x="3287" y="342"/>
                    <a:pt x="3287" y="342"/>
                  </a:cubicBezTo>
                  <a:cubicBezTo>
                    <a:pt x="3348" y="303"/>
                    <a:pt x="3348" y="303"/>
                    <a:pt x="3348" y="303"/>
                  </a:cubicBezTo>
                  <a:cubicBezTo>
                    <a:pt x="3321" y="237"/>
                    <a:pt x="3321" y="237"/>
                    <a:pt x="3321" y="237"/>
                  </a:cubicBezTo>
                  <a:cubicBezTo>
                    <a:pt x="3258" y="82"/>
                    <a:pt x="3258" y="82"/>
                    <a:pt x="3258" y="82"/>
                  </a:cubicBezTo>
                  <a:cubicBezTo>
                    <a:pt x="3224" y="0"/>
                    <a:pt x="3224" y="0"/>
                    <a:pt x="3224" y="0"/>
                  </a:cubicBezTo>
                  <a:cubicBezTo>
                    <a:pt x="3143" y="36"/>
                    <a:pt x="3143" y="36"/>
                    <a:pt x="3143" y="36"/>
                  </a:cubicBezTo>
                  <a:cubicBezTo>
                    <a:pt x="1402" y="807"/>
                    <a:pt x="1402" y="807"/>
                    <a:pt x="1402" y="807"/>
                  </a:cubicBezTo>
                  <a:cubicBezTo>
                    <a:pt x="1186" y="807"/>
                    <a:pt x="1186" y="807"/>
                    <a:pt x="1186" y="807"/>
                  </a:cubicBezTo>
                  <a:cubicBezTo>
                    <a:pt x="1186" y="1471"/>
                    <a:pt x="1186" y="1471"/>
                    <a:pt x="1186" y="1471"/>
                  </a:cubicBezTo>
                  <a:cubicBezTo>
                    <a:pt x="1301" y="1471"/>
                    <a:pt x="1301" y="1471"/>
                    <a:pt x="1301" y="1471"/>
                  </a:cubicBezTo>
                  <a:cubicBezTo>
                    <a:pt x="1301" y="2697"/>
                    <a:pt x="1301" y="2697"/>
                    <a:pt x="1301" y="2697"/>
                  </a:cubicBezTo>
                  <a:cubicBezTo>
                    <a:pt x="0" y="2697"/>
                    <a:pt x="0" y="2697"/>
                    <a:pt x="0" y="2697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4254" y="2969"/>
                    <a:pt x="4254" y="2969"/>
                    <a:pt x="4254" y="2969"/>
                  </a:cubicBezTo>
                  <a:cubicBezTo>
                    <a:pt x="4254" y="2697"/>
                    <a:pt x="4254" y="2697"/>
                    <a:pt x="4254" y="2697"/>
                  </a:cubicBezTo>
                  <a:cubicBezTo>
                    <a:pt x="1695" y="2697"/>
                    <a:pt x="1695" y="2697"/>
                    <a:pt x="1695" y="2697"/>
                  </a:cubicBezTo>
                  <a:cubicBezTo>
                    <a:pt x="1695" y="1471"/>
                    <a:pt x="1695" y="1471"/>
                    <a:pt x="1695" y="1471"/>
                  </a:cubicBezTo>
                  <a:cubicBezTo>
                    <a:pt x="1821" y="1471"/>
                    <a:pt x="1821" y="1471"/>
                    <a:pt x="1821" y="1471"/>
                  </a:cubicBezTo>
                  <a:cubicBezTo>
                    <a:pt x="1821" y="1278"/>
                    <a:pt x="1821" y="1278"/>
                    <a:pt x="1821" y="1278"/>
                  </a:cubicBezTo>
                  <a:cubicBezTo>
                    <a:pt x="3156" y="426"/>
                    <a:pt x="3156" y="426"/>
                    <a:pt x="3156" y="426"/>
                  </a:cubicBezTo>
                  <a:cubicBezTo>
                    <a:pt x="3156" y="1174"/>
                    <a:pt x="3156" y="1174"/>
                    <a:pt x="3156" y="1174"/>
                  </a:cubicBezTo>
                  <a:cubicBezTo>
                    <a:pt x="2855" y="1174"/>
                    <a:pt x="2855" y="1174"/>
                    <a:pt x="2855" y="1174"/>
                  </a:cubicBezTo>
                  <a:cubicBezTo>
                    <a:pt x="2855" y="1662"/>
                    <a:pt x="2855" y="1662"/>
                    <a:pt x="2855" y="1662"/>
                  </a:cubicBezTo>
                  <a:cubicBezTo>
                    <a:pt x="3533" y="1662"/>
                    <a:pt x="3533" y="1662"/>
                    <a:pt x="3533" y="1662"/>
                  </a:cubicBezTo>
                  <a:cubicBezTo>
                    <a:pt x="3533" y="1174"/>
                    <a:pt x="3533" y="1174"/>
                    <a:pt x="3533" y="1174"/>
                  </a:cubicBezTo>
                  <a:close/>
                  <a:moveTo>
                    <a:pt x="925" y="899"/>
                  </a:moveTo>
                  <a:cubicBezTo>
                    <a:pt x="998" y="899"/>
                    <a:pt x="998" y="899"/>
                    <a:pt x="998" y="899"/>
                  </a:cubicBezTo>
                  <a:cubicBezTo>
                    <a:pt x="998" y="972"/>
                    <a:pt x="998" y="972"/>
                    <a:pt x="998" y="972"/>
                  </a:cubicBezTo>
                  <a:cubicBezTo>
                    <a:pt x="998" y="1606"/>
                    <a:pt x="998" y="1606"/>
                    <a:pt x="998" y="1606"/>
                  </a:cubicBezTo>
                  <a:cubicBezTo>
                    <a:pt x="998" y="1679"/>
                    <a:pt x="998" y="1679"/>
                    <a:pt x="998" y="1679"/>
                  </a:cubicBezTo>
                  <a:cubicBezTo>
                    <a:pt x="925" y="1679"/>
                    <a:pt x="925" y="1679"/>
                    <a:pt x="925" y="1679"/>
                  </a:cubicBezTo>
                  <a:cubicBezTo>
                    <a:pt x="79" y="1679"/>
                    <a:pt x="79" y="1679"/>
                    <a:pt x="79" y="1679"/>
                  </a:cubicBezTo>
                  <a:cubicBezTo>
                    <a:pt x="5" y="1679"/>
                    <a:pt x="5" y="1679"/>
                    <a:pt x="5" y="1679"/>
                  </a:cubicBezTo>
                  <a:cubicBezTo>
                    <a:pt x="5" y="1606"/>
                    <a:pt x="5" y="1606"/>
                    <a:pt x="5" y="1606"/>
                  </a:cubicBezTo>
                  <a:cubicBezTo>
                    <a:pt x="5" y="972"/>
                    <a:pt x="5" y="972"/>
                    <a:pt x="5" y="972"/>
                  </a:cubicBezTo>
                  <a:cubicBezTo>
                    <a:pt x="5" y="899"/>
                    <a:pt x="5" y="899"/>
                    <a:pt x="5" y="899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925" y="899"/>
                    <a:pt x="925" y="899"/>
                    <a:pt x="925" y="899"/>
                  </a:cubicBezTo>
                  <a:close/>
                  <a:moveTo>
                    <a:pt x="693" y="1046"/>
                  </a:moveTo>
                  <a:cubicBezTo>
                    <a:pt x="852" y="1521"/>
                    <a:pt x="852" y="1521"/>
                    <a:pt x="852" y="1521"/>
                  </a:cubicBezTo>
                  <a:cubicBezTo>
                    <a:pt x="852" y="1533"/>
                    <a:pt x="852" y="1533"/>
                    <a:pt x="852" y="1533"/>
                  </a:cubicBezTo>
                  <a:cubicBezTo>
                    <a:pt x="770" y="1533"/>
                    <a:pt x="770" y="1533"/>
                    <a:pt x="770" y="1533"/>
                  </a:cubicBezTo>
                  <a:cubicBezTo>
                    <a:pt x="608" y="1046"/>
                    <a:pt x="608" y="1046"/>
                    <a:pt x="608" y="1046"/>
                  </a:cubicBezTo>
                  <a:cubicBezTo>
                    <a:pt x="693" y="1046"/>
                    <a:pt x="693" y="1046"/>
                    <a:pt x="693" y="1046"/>
                  </a:cubicBezTo>
                  <a:close/>
                  <a:moveTo>
                    <a:pt x="852" y="1290"/>
                  </a:moveTo>
                  <a:cubicBezTo>
                    <a:pt x="770" y="1046"/>
                    <a:pt x="770" y="1046"/>
                    <a:pt x="770" y="1046"/>
                  </a:cubicBezTo>
                  <a:cubicBezTo>
                    <a:pt x="852" y="1046"/>
                    <a:pt x="852" y="1046"/>
                    <a:pt x="852" y="1046"/>
                  </a:cubicBezTo>
                  <a:cubicBezTo>
                    <a:pt x="852" y="1290"/>
                    <a:pt x="852" y="1290"/>
                    <a:pt x="852" y="1290"/>
                  </a:cubicBezTo>
                  <a:close/>
                  <a:moveTo>
                    <a:pt x="205" y="1046"/>
                  </a:moveTo>
                  <a:cubicBezTo>
                    <a:pt x="367" y="1533"/>
                    <a:pt x="367" y="1533"/>
                    <a:pt x="367" y="1533"/>
                  </a:cubicBezTo>
                  <a:cubicBezTo>
                    <a:pt x="281" y="1533"/>
                    <a:pt x="281" y="1533"/>
                    <a:pt x="281" y="1533"/>
                  </a:cubicBezTo>
                  <a:cubicBezTo>
                    <a:pt x="152" y="1143"/>
                    <a:pt x="152" y="1143"/>
                    <a:pt x="152" y="1143"/>
                  </a:cubicBezTo>
                  <a:cubicBezTo>
                    <a:pt x="152" y="1046"/>
                    <a:pt x="152" y="1046"/>
                    <a:pt x="152" y="1046"/>
                  </a:cubicBezTo>
                  <a:cubicBezTo>
                    <a:pt x="205" y="1046"/>
                    <a:pt x="205" y="1046"/>
                    <a:pt x="205" y="1046"/>
                  </a:cubicBezTo>
                  <a:close/>
                  <a:moveTo>
                    <a:pt x="444" y="1533"/>
                  </a:moveTo>
                  <a:cubicBezTo>
                    <a:pt x="282" y="1046"/>
                    <a:pt x="282" y="1046"/>
                    <a:pt x="282" y="1046"/>
                  </a:cubicBezTo>
                  <a:cubicBezTo>
                    <a:pt x="368" y="1046"/>
                    <a:pt x="368" y="1046"/>
                    <a:pt x="368" y="1046"/>
                  </a:cubicBezTo>
                  <a:cubicBezTo>
                    <a:pt x="530" y="1533"/>
                    <a:pt x="530" y="1533"/>
                    <a:pt x="530" y="1533"/>
                  </a:cubicBezTo>
                  <a:cubicBezTo>
                    <a:pt x="444" y="1533"/>
                    <a:pt x="444" y="1533"/>
                    <a:pt x="444" y="1533"/>
                  </a:cubicBezTo>
                  <a:close/>
                  <a:moveTo>
                    <a:pt x="607" y="1533"/>
                  </a:moveTo>
                  <a:cubicBezTo>
                    <a:pt x="445" y="1046"/>
                    <a:pt x="445" y="1046"/>
                    <a:pt x="445" y="1046"/>
                  </a:cubicBezTo>
                  <a:cubicBezTo>
                    <a:pt x="531" y="1046"/>
                    <a:pt x="531" y="1046"/>
                    <a:pt x="531" y="1046"/>
                  </a:cubicBezTo>
                  <a:cubicBezTo>
                    <a:pt x="693" y="1533"/>
                    <a:pt x="693" y="1533"/>
                    <a:pt x="693" y="1533"/>
                  </a:cubicBezTo>
                  <a:cubicBezTo>
                    <a:pt x="607" y="1533"/>
                    <a:pt x="607" y="1533"/>
                    <a:pt x="607" y="1533"/>
                  </a:cubicBezTo>
                  <a:close/>
                  <a:moveTo>
                    <a:pt x="152" y="1374"/>
                  </a:moveTo>
                  <a:cubicBezTo>
                    <a:pt x="205" y="1533"/>
                    <a:pt x="205" y="1533"/>
                    <a:pt x="205" y="1533"/>
                  </a:cubicBezTo>
                  <a:cubicBezTo>
                    <a:pt x="152" y="1533"/>
                    <a:pt x="152" y="1533"/>
                    <a:pt x="152" y="1533"/>
                  </a:cubicBezTo>
                  <a:cubicBezTo>
                    <a:pt x="152" y="1374"/>
                    <a:pt x="152" y="1374"/>
                    <a:pt x="152" y="1374"/>
                  </a:cubicBezTo>
                  <a:close/>
                  <a:moveTo>
                    <a:pt x="925" y="1798"/>
                  </a:moveTo>
                  <a:cubicBezTo>
                    <a:pt x="998" y="1798"/>
                    <a:pt x="998" y="1798"/>
                    <a:pt x="998" y="1798"/>
                  </a:cubicBezTo>
                  <a:cubicBezTo>
                    <a:pt x="998" y="1871"/>
                    <a:pt x="998" y="1871"/>
                    <a:pt x="998" y="1871"/>
                  </a:cubicBezTo>
                  <a:cubicBezTo>
                    <a:pt x="998" y="2505"/>
                    <a:pt x="998" y="2505"/>
                    <a:pt x="998" y="2505"/>
                  </a:cubicBezTo>
                  <a:cubicBezTo>
                    <a:pt x="998" y="2578"/>
                    <a:pt x="998" y="2578"/>
                    <a:pt x="998" y="2578"/>
                  </a:cubicBezTo>
                  <a:cubicBezTo>
                    <a:pt x="925" y="2578"/>
                    <a:pt x="925" y="2578"/>
                    <a:pt x="925" y="2578"/>
                  </a:cubicBezTo>
                  <a:cubicBezTo>
                    <a:pt x="79" y="2578"/>
                    <a:pt x="79" y="2578"/>
                    <a:pt x="79" y="2578"/>
                  </a:cubicBezTo>
                  <a:cubicBezTo>
                    <a:pt x="5" y="2578"/>
                    <a:pt x="5" y="2578"/>
                    <a:pt x="5" y="2578"/>
                  </a:cubicBezTo>
                  <a:cubicBezTo>
                    <a:pt x="5" y="2505"/>
                    <a:pt x="5" y="2505"/>
                    <a:pt x="5" y="2505"/>
                  </a:cubicBezTo>
                  <a:cubicBezTo>
                    <a:pt x="5" y="1871"/>
                    <a:pt x="5" y="1871"/>
                    <a:pt x="5" y="1871"/>
                  </a:cubicBezTo>
                  <a:cubicBezTo>
                    <a:pt x="5" y="1798"/>
                    <a:pt x="5" y="1798"/>
                    <a:pt x="5" y="1798"/>
                  </a:cubicBezTo>
                  <a:cubicBezTo>
                    <a:pt x="79" y="1798"/>
                    <a:pt x="79" y="1798"/>
                    <a:pt x="79" y="1798"/>
                  </a:cubicBezTo>
                  <a:cubicBezTo>
                    <a:pt x="925" y="1798"/>
                    <a:pt x="925" y="1798"/>
                    <a:pt x="925" y="1798"/>
                  </a:cubicBezTo>
                  <a:close/>
                  <a:moveTo>
                    <a:pt x="693" y="1944"/>
                  </a:moveTo>
                  <a:cubicBezTo>
                    <a:pt x="852" y="2419"/>
                    <a:pt x="852" y="2419"/>
                    <a:pt x="852" y="2419"/>
                  </a:cubicBezTo>
                  <a:cubicBezTo>
                    <a:pt x="852" y="2431"/>
                    <a:pt x="852" y="2431"/>
                    <a:pt x="852" y="2431"/>
                  </a:cubicBezTo>
                  <a:cubicBezTo>
                    <a:pt x="770" y="2431"/>
                    <a:pt x="770" y="2431"/>
                    <a:pt x="770" y="2431"/>
                  </a:cubicBezTo>
                  <a:cubicBezTo>
                    <a:pt x="608" y="1944"/>
                    <a:pt x="608" y="1944"/>
                    <a:pt x="608" y="1944"/>
                  </a:cubicBezTo>
                  <a:cubicBezTo>
                    <a:pt x="693" y="1944"/>
                    <a:pt x="693" y="1944"/>
                    <a:pt x="693" y="1944"/>
                  </a:cubicBezTo>
                  <a:close/>
                  <a:moveTo>
                    <a:pt x="852" y="2189"/>
                  </a:moveTo>
                  <a:cubicBezTo>
                    <a:pt x="770" y="1944"/>
                    <a:pt x="770" y="1944"/>
                    <a:pt x="770" y="1944"/>
                  </a:cubicBezTo>
                  <a:cubicBezTo>
                    <a:pt x="852" y="1944"/>
                    <a:pt x="852" y="1944"/>
                    <a:pt x="852" y="1944"/>
                  </a:cubicBezTo>
                  <a:cubicBezTo>
                    <a:pt x="852" y="2189"/>
                    <a:pt x="852" y="2189"/>
                    <a:pt x="852" y="2189"/>
                  </a:cubicBezTo>
                  <a:close/>
                  <a:moveTo>
                    <a:pt x="205" y="1944"/>
                  </a:moveTo>
                  <a:cubicBezTo>
                    <a:pt x="367" y="2431"/>
                    <a:pt x="367" y="2431"/>
                    <a:pt x="367" y="2431"/>
                  </a:cubicBezTo>
                  <a:cubicBezTo>
                    <a:pt x="281" y="2431"/>
                    <a:pt x="281" y="2431"/>
                    <a:pt x="281" y="2431"/>
                  </a:cubicBezTo>
                  <a:cubicBezTo>
                    <a:pt x="152" y="2042"/>
                    <a:pt x="152" y="2042"/>
                    <a:pt x="152" y="2042"/>
                  </a:cubicBezTo>
                  <a:cubicBezTo>
                    <a:pt x="152" y="1944"/>
                    <a:pt x="152" y="1944"/>
                    <a:pt x="152" y="1944"/>
                  </a:cubicBezTo>
                  <a:cubicBezTo>
                    <a:pt x="205" y="1944"/>
                    <a:pt x="205" y="1944"/>
                    <a:pt x="205" y="1944"/>
                  </a:cubicBezTo>
                  <a:close/>
                  <a:moveTo>
                    <a:pt x="444" y="2431"/>
                  </a:moveTo>
                  <a:cubicBezTo>
                    <a:pt x="282" y="1944"/>
                    <a:pt x="282" y="1944"/>
                    <a:pt x="282" y="1944"/>
                  </a:cubicBezTo>
                  <a:cubicBezTo>
                    <a:pt x="368" y="1944"/>
                    <a:pt x="368" y="1944"/>
                    <a:pt x="368" y="1944"/>
                  </a:cubicBezTo>
                  <a:cubicBezTo>
                    <a:pt x="530" y="2431"/>
                    <a:pt x="530" y="2431"/>
                    <a:pt x="530" y="2431"/>
                  </a:cubicBezTo>
                  <a:cubicBezTo>
                    <a:pt x="444" y="2431"/>
                    <a:pt x="444" y="2431"/>
                    <a:pt x="444" y="2431"/>
                  </a:cubicBezTo>
                  <a:close/>
                  <a:moveTo>
                    <a:pt x="607" y="2431"/>
                  </a:moveTo>
                  <a:cubicBezTo>
                    <a:pt x="445" y="1944"/>
                    <a:pt x="445" y="1944"/>
                    <a:pt x="445" y="1944"/>
                  </a:cubicBezTo>
                  <a:cubicBezTo>
                    <a:pt x="531" y="1944"/>
                    <a:pt x="531" y="1944"/>
                    <a:pt x="531" y="1944"/>
                  </a:cubicBezTo>
                  <a:cubicBezTo>
                    <a:pt x="693" y="2431"/>
                    <a:pt x="693" y="2431"/>
                    <a:pt x="693" y="2431"/>
                  </a:cubicBezTo>
                  <a:cubicBezTo>
                    <a:pt x="607" y="2431"/>
                    <a:pt x="607" y="2431"/>
                    <a:pt x="607" y="2431"/>
                  </a:cubicBezTo>
                  <a:close/>
                  <a:moveTo>
                    <a:pt x="152" y="2273"/>
                  </a:moveTo>
                  <a:cubicBezTo>
                    <a:pt x="205" y="2431"/>
                    <a:pt x="205" y="2431"/>
                    <a:pt x="205" y="2431"/>
                  </a:cubicBezTo>
                  <a:cubicBezTo>
                    <a:pt x="152" y="2431"/>
                    <a:pt x="152" y="2431"/>
                    <a:pt x="152" y="2431"/>
                  </a:cubicBezTo>
                  <a:cubicBezTo>
                    <a:pt x="152" y="2273"/>
                    <a:pt x="152" y="2273"/>
                    <a:pt x="152" y="2273"/>
                  </a:cubicBezTo>
                  <a:close/>
                  <a:moveTo>
                    <a:pt x="2971" y="1798"/>
                  </a:moveTo>
                  <a:cubicBezTo>
                    <a:pt x="3044" y="1798"/>
                    <a:pt x="3044" y="1798"/>
                    <a:pt x="3044" y="1798"/>
                  </a:cubicBezTo>
                  <a:cubicBezTo>
                    <a:pt x="3044" y="1871"/>
                    <a:pt x="3044" y="1871"/>
                    <a:pt x="3044" y="1871"/>
                  </a:cubicBezTo>
                  <a:cubicBezTo>
                    <a:pt x="3044" y="2505"/>
                    <a:pt x="3044" y="2505"/>
                    <a:pt x="3044" y="2505"/>
                  </a:cubicBezTo>
                  <a:cubicBezTo>
                    <a:pt x="3044" y="2578"/>
                    <a:pt x="3044" y="2578"/>
                    <a:pt x="3044" y="2578"/>
                  </a:cubicBezTo>
                  <a:cubicBezTo>
                    <a:pt x="2971" y="2578"/>
                    <a:pt x="2971" y="2578"/>
                    <a:pt x="2971" y="2578"/>
                  </a:cubicBezTo>
                  <a:cubicBezTo>
                    <a:pt x="2124" y="2578"/>
                    <a:pt x="2124" y="2578"/>
                    <a:pt x="2124" y="2578"/>
                  </a:cubicBezTo>
                  <a:cubicBezTo>
                    <a:pt x="2051" y="2578"/>
                    <a:pt x="2051" y="2578"/>
                    <a:pt x="2051" y="2578"/>
                  </a:cubicBezTo>
                  <a:cubicBezTo>
                    <a:pt x="2051" y="2505"/>
                    <a:pt x="2051" y="2505"/>
                    <a:pt x="2051" y="2505"/>
                  </a:cubicBezTo>
                  <a:cubicBezTo>
                    <a:pt x="2051" y="1871"/>
                    <a:pt x="2051" y="1871"/>
                    <a:pt x="2051" y="1871"/>
                  </a:cubicBezTo>
                  <a:cubicBezTo>
                    <a:pt x="2051" y="1798"/>
                    <a:pt x="2051" y="1798"/>
                    <a:pt x="2051" y="1798"/>
                  </a:cubicBezTo>
                  <a:cubicBezTo>
                    <a:pt x="2124" y="1798"/>
                    <a:pt x="2124" y="1798"/>
                    <a:pt x="2124" y="1798"/>
                  </a:cubicBezTo>
                  <a:cubicBezTo>
                    <a:pt x="2971" y="1798"/>
                    <a:pt x="2971" y="1798"/>
                    <a:pt x="2971" y="1798"/>
                  </a:cubicBezTo>
                  <a:close/>
                  <a:moveTo>
                    <a:pt x="2739" y="1944"/>
                  </a:moveTo>
                  <a:cubicBezTo>
                    <a:pt x="2898" y="2419"/>
                    <a:pt x="2898" y="2419"/>
                    <a:pt x="2898" y="2419"/>
                  </a:cubicBezTo>
                  <a:cubicBezTo>
                    <a:pt x="2898" y="2431"/>
                    <a:pt x="2898" y="2431"/>
                    <a:pt x="2898" y="2431"/>
                  </a:cubicBezTo>
                  <a:cubicBezTo>
                    <a:pt x="2816" y="2431"/>
                    <a:pt x="2816" y="2431"/>
                    <a:pt x="2816" y="2431"/>
                  </a:cubicBezTo>
                  <a:cubicBezTo>
                    <a:pt x="2654" y="1944"/>
                    <a:pt x="2654" y="1944"/>
                    <a:pt x="2654" y="1944"/>
                  </a:cubicBezTo>
                  <a:cubicBezTo>
                    <a:pt x="2739" y="1944"/>
                    <a:pt x="2739" y="1944"/>
                    <a:pt x="2739" y="1944"/>
                  </a:cubicBezTo>
                  <a:close/>
                  <a:moveTo>
                    <a:pt x="2898" y="2189"/>
                  </a:moveTo>
                  <a:cubicBezTo>
                    <a:pt x="2816" y="1944"/>
                    <a:pt x="2816" y="1944"/>
                    <a:pt x="2816" y="1944"/>
                  </a:cubicBezTo>
                  <a:cubicBezTo>
                    <a:pt x="2898" y="1944"/>
                    <a:pt x="2898" y="1944"/>
                    <a:pt x="2898" y="1944"/>
                  </a:cubicBezTo>
                  <a:cubicBezTo>
                    <a:pt x="2898" y="2189"/>
                    <a:pt x="2898" y="2189"/>
                    <a:pt x="2898" y="2189"/>
                  </a:cubicBezTo>
                  <a:close/>
                  <a:moveTo>
                    <a:pt x="2251" y="1944"/>
                  </a:moveTo>
                  <a:cubicBezTo>
                    <a:pt x="2414" y="2431"/>
                    <a:pt x="2414" y="2431"/>
                    <a:pt x="2414" y="2431"/>
                  </a:cubicBezTo>
                  <a:cubicBezTo>
                    <a:pt x="2328" y="2431"/>
                    <a:pt x="2328" y="2431"/>
                    <a:pt x="2328" y="2431"/>
                  </a:cubicBezTo>
                  <a:cubicBezTo>
                    <a:pt x="2198" y="2042"/>
                    <a:pt x="2198" y="2042"/>
                    <a:pt x="2198" y="2042"/>
                  </a:cubicBezTo>
                  <a:cubicBezTo>
                    <a:pt x="2198" y="1944"/>
                    <a:pt x="2198" y="1944"/>
                    <a:pt x="2198" y="1944"/>
                  </a:cubicBezTo>
                  <a:cubicBezTo>
                    <a:pt x="2251" y="1944"/>
                    <a:pt x="2251" y="1944"/>
                    <a:pt x="2251" y="1944"/>
                  </a:cubicBezTo>
                  <a:close/>
                  <a:moveTo>
                    <a:pt x="2490" y="2431"/>
                  </a:moveTo>
                  <a:cubicBezTo>
                    <a:pt x="2328" y="1944"/>
                    <a:pt x="2328" y="1944"/>
                    <a:pt x="2328" y="1944"/>
                  </a:cubicBezTo>
                  <a:cubicBezTo>
                    <a:pt x="2414" y="1944"/>
                    <a:pt x="2414" y="1944"/>
                    <a:pt x="2414" y="1944"/>
                  </a:cubicBezTo>
                  <a:cubicBezTo>
                    <a:pt x="2576" y="2431"/>
                    <a:pt x="2576" y="2431"/>
                    <a:pt x="2576" y="2431"/>
                  </a:cubicBezTo>
                  <a:cubicBezTo>
                    <a:pt x="2490" y="2431"/>
                    <a:pt x="2490" y="2431"/>
                    <a:pt x="2490" y="2431"/>
                  </a:cubicBezTo>
                  <a:close/>
                  <a:moveTo>
                    <a:pt x="2653" y="2431"/>
                  </a:moveTo>
                  <a:cubicBezTo>
                    <a:pt x="2491" y="1944"/>
                    <a:pt x="2491" y="1944"/>
                    <a:pt x="2491" y="1944"/>
                  </a:cubicBezTo>
                  <a:cubicBezTo>
                    <a:pt x="2577" y="1944"/>
                    <a:pt x="2577" y="1944"/>
                    <a:pt x="2577" y="1944"/>
                  </a:cubicBezTo>
                  <a:cubicBezTo>
                    <a:pt x="2739" y="2431"/>
                    <a:pt x="2739" y="2431"/>
                    <a:pt x="2739" y="2431"/>
                  </a:cubicBezTo>
                  <a:cubicBezTo>
                    <a:pt x="2653" y="2431"/>
                    <a:pt x="2653" y="2431"/>
                    <a:pt x="2653" y="2431"/>
                  </a:cubicBezTo>
                  <a:close/>
                  <a:moveTo>
                    <a:pt x="2198" y="2273"/>
                  </a:moveTo>
                  <a:cubicBezTo>
                    <a:pt x="2251" y="2431"/>
                    <a:pt x="2251" y="2431"/>
                    <a:pt x="2251" y="2431"/>
                  </a:cubicBezTo>
                  <a:cubicBezTo>
                    <a:pt x="2198" y="2431"/>
                    <a:pt x="2198" y="2431"/>
                    <a:pt x="2198" y="2431"/>
                  </a:cubicBezTo>
                  <a:cubicBezTo>
                    <a:pt x="2198" y="2273"/>
                    <a:pt x="2198" y="2273"/>
                    <a:pt x="2198" y="2273"/>
                  </a:cubicBezTo>
                  <a:close/>
                  <a:moveTo>
                    <a:pt x="4179" y="1798"/>
                  </a:moveTo>
                  <a:cubicBezTo>
                    <a:pt x="4252" y="1798"/>
                    <a:pt x="4252" y="1798"/>
                    <a:pt x="4252" y="1798"/>
                  </a:cubicBezTo>
                  <a:cubicBezTo>
                    <a:pt x="4252" y="1871"/>
                    <a:pt x="4252" y="1871"/>
                    <a:pt x="4252" y="1871"/>
                  </a:cubicBezTo>
                  <a:cubicBezTo>
                    <a:pt x="4252" y="2505"/>
                    <a:pt x="4252" y="2505"/>
                    <a:pt x="4252" y="2505"/>
                  </a:cubicBezTo>
                  <a:cubicBezTo>
                    <a:pt x="4252" y="2578"/>
                    <a:pt x="4252" y="2578"/>
                    <a:pt x="4252" y="2578"/>
                  </a:cubicBezTo>
                  <a:cubicBezTo>
                    <a:pt x="4179" y="2578"/>
                    <a:pt x="4179" y="2578"/>
                    <a:pt x="4179" y="2578"/>
                  </a:cubicBezTo>
                  <a:cubicBezTo>
                    <a:pt x="3332" y="2578"/>
                    <a:pt x="3332" y="2578"/>
                    <a:pt x="3332" y="2578"/>
                  </a:cubicBezTo>
                  <a:cubicBezTo>
                    <a:pt x="3259" y="2578"/>
                    <a:pt x="3259" y="2578"/>
                    <a:pt x="3259" y="2578"/>
                  </a:cubicBezTo>
                  <a:cubicBezTo>
                    <a:pt x="3259" y="2505"/>
                    <a:pt x="3259" y="2505"/>
                    <a:pt x="3259" y="2505"/>
                  </a:cubicBezTo>
                  <a:cubicBezTo>
                    <a:pt x="3259" y="1871"/>
                    <a:pt x="3259" y="1871"/>
                    <a:pt x="3259" y="1871"/>
                  </a:cubicBezTo>
                  <a:cubicBezTo>
                    <a:pt x="3259" y="1798"/>
                    <a:pt x="3259" y="1798"/>
                    <a:pt x="3259" y="1798"/>
                  </a:cubicBezTo>
                  <a:cubicBezTo>
                    <a:pt x="3332" y="1798"/>
                    <a:pt x="3332" y="1798"/>
                    <a:pt x="3332" y="1798"/>
                  </a:cubicBezTo>
                  <a:cubicBezTo>
                    <a:pt x="4179" y="1798"/>
                    <a:pt x="4179" y="1798"/>
                    <a:pt x="4179" y="1798"/>
                  </a:cubicBezTo>
                  <a:close/>
                  <a:moveTo>
                    <a:pt x="3947" y="1944"/>
                  </a:moveTo>
                  <a:cubicBezTo>
                    <a:pt x="4105" y="2419"/>
                    <a:pt x="4105" y="2419"/>
                    <a:pt x="4105" y="2419"/>
                  </a:cubicBezTo>
                  <a:cubicBezTo>
                    <a:pt x="4105" y="2431"/>
                    <a:pt x="4105" y="2431"/>
                    <a:pt x="4105" y="2431"/>
                  </a:cubicBezTo>
                  <a:cubicBezTo>
                    <a:pt x="4023" y="2431"/>
                    <a:pt x="4023" y="2431"/>
                    <a:pt x="4023" y="2431"/>
                  </a:cubicBezTo>
                  <a:cubicBezTo>
                    <a:pt x="3861" y="1944"/>
                    <a:pt x="3861" y="1944"/>
                    <a:pt x="3861" y="1944"/>
                  </a:cubicBezTo>
                  <a:cubicBezTo>
                    <a:pt x="3947" y="1944"/>
                    <a:pt x="3947" y="1944"/>
                    <a:pt x="3947" y="1944"/>
                  </a:cubicBezTo>
                  <a:close/>
                  <a:moveTo>
                    <a:pt x="4105" y="2189"/>
                  </a:moveTo>
                  <a:cubicBezTo>
                    <a:pt x="4024" y="1944"/>
                    <a:pt x="4024" y="1944"/>
                    <a:pt x="4024" y="1944"/>
                  </a:cubicBezTo>
                  <a:cubicBezTo>
                    <a:pt x="4105" y="1944"/>
                    <a:pt x="4105" y="1944"/>
                    <a:pt x="4105" y="1944"/>
                  </a:cubicBezTo>
                  <a:cubicBezTo>
                    <a:pt x="4105" y="2189"/>
                    <a:pt x="4105" y="2189"/>
                    <a:pt x="4105" y="2189"/>
                  </a:cubicBezTo>
                  <a:close/>
                  <a:moveTo>
                    <a:pt x="3458" y="1944"/>
                  </a:moveTo>
                  <a:cubicBezTo>
                    <a:pt x="3621" y="2431"/>
                    <a:pt x="3621" y="2431"/>
                    <a:pt x="3621" y="2431"/>
                  </a:cubicBezTo>
                  <a:cubicBezTo>
                    <a:pt x="3535" y="2431"/>
                    <a:pt x="3535" y="2431"/>
                    <a:pt x="3535" y="2431"/>
                  </a:cubicBezTo>
                  <a:cubicBezTo>
                    <a:pt x="3405" y="2042"/>
                    <a:pt x="3405" y="2042"/>
                    <a:pt x="3405" y="2042"/>
                  </a:cubicBezTo>
                  <a:cubicBezTo>
                    <a:pt x="3405" y="1944"/>
                    <a:pt x="3405" y="1944"/>
                    <a:pt x="3405" y="1944"/>
                  </a:cubicBezTo>
                  <a:cubicBezTo>
                    <a:pt x="3458" y="1944"/>
                    <a:pt x="3458" y="1944"/>
                    <a:pt x="3458" y="1944"/>
                  </a:cubicBezTo>
                  <a:close/>
                  <a:moveTo>
                    <a:pt x="3698" y="2431"/>
                  </a:moveTo>
                  <a:cubicBezTo>
                    <a:pt x="3535" y="1944"/>
                    <a:pt x="3535" y="1944"/>
                    <a:pt x="3535" y="1944"/>
                  </a:cubicBezTo>
                  <a:cubicBezTo>
                    <a:pt x="3621" y="1944"/>
                    <a:pt x="3621" y="1944"/>
                    <a:pt x="3621" y="1944"/>
                  </a:cubicBezTo>
                  <a:cubicBezTo>
                    <a:pt x="3784" y="2431"/>
                    <a:pt x="3784" y="2431"/>
                    <a:pt x="3784" y="2431"/>
                  </a:cubicBezTo>
                  <a:cubicBezTo>
                    <a:pt x="3698" y="2431"/>
                    <a:pt x="3698" y="2431"/>
                    <a:pt x="3698" y="2431"/>
                  </a:cubicBezTo>
                  <a:close/>
                  <a:moveTo>
                    <a:pt x="3861" y="2431"/>
                  </a:moveTo>
                  <a:cubicBezTo>
                    <a:pt x="3698" y="1944"/>
                    <a:pt x="3698" y="1944"/>
                    <a:pt x="3698" y="1944"/>
                  </a:cubicBezTo>
                  <a:cubicBezTo>
                    <a:pt x="3784" y="1944"/>
                    <a:pt x="3784" y="1944"/>
                    <a:pt x="3784" y="1944"/>
                  </a:cubicBezTo>
                  <a:cubicBezTo>
                    <a:pt x="3947" y="2431"/>
                    <a:pt x="3947" y="2431"/>
                    <a:pt x="3947" y="2431"/>
                  </a:cubicBezTo>
                  <a:cubicBezTo>
                    <a:pt x="3861" y="2431"/>
                    <a:pt x="3861" y="2431"/>
                    <a:pt x="3861" y="2431"/>
                  </a:cubicBezTo>
                  <a:close/>
                  <a:moveTo>
                    <a:pt x="3405" y="2273"/>
                  </a:moveTo>
                  <a:cubicBezTo>
                    <a:pt x="3458" y="2431"/>
                    <a:pt x="3458" y="2431"/>
                    <a:pt x="3458" y="2431"/>
                  </a:cubicBezTo>
                  <a:cubicBezTo>
                    <a:pt x="3405" y="2431"/>
                    <a:pt x="3405" y="2431"/>
                    <a:pt x="3405" y="2431"/>
                  </a:cubicBezTo>
                  <a:cubicBezTo>
                    <a:pt x="3405" y="2273"/>
                    <a:pt x="3405" y="2273"/>
                    <a:pt x="3405" y="2273"/>
                  </a:cubicBezTo>
                  <a:close/>
                  <a:moveTo>
                    <a:pt x="2449" y="532"/>
                  </a:moveTo>
                  <a:cubicBezTo>
                    <a:pt x="2639" y="448"/>
                    <a:pt x="2639" y="448"/>
                    <a:pt x="2639" y="448"/>
                  </a:cubicBezTo>
                  <a:cubicBezTo>
                    <a:pt x="2604" y="574"/>
                    <a:pt x="2604" y="574"/>
                    <a:pt x="2604" y="574"/>
                  </a:cubicBezTo>
                  <a:cubicBezTo>
                    <a:pt x="2570" y="595"/>
                    <a:pt x="2570" y="595"/>
                    <a:pt x="2570" y="595"/>
                  </a:cubicBezTo>
                  <a:cubicBezTo>
                    <a:pt x="2449" y="532"/>
                    <a:pt x="2449" y="532"/>
                    <a:pt x="2449" y="532"/>
                  </a:cubicBezTo>
                  <a:close/>
                  <a:moveTo>
                    <a:pt x="2123" y="676"/>
                  </a:moveTo>
                  <a:cubicBezTo>
                    <a:pt x="2280" y="607"/>
                    <a:pt x="2280" y="607"/>
                    <a:pt x="2280" y="607"/>
                  </a:cubicBezTo>
                  <a:cubicBezTo>
                    <a:pt x="2276" y="768"/>
                    <a:pt x="2276" y="768"/>
                    <a:pt x="2276" y="768"/>
                  </a:cubicBezTo>
                  <a:cubicBezTo>
                    <a:pt x="2123" y="676"/>
                    <a:pt x="2123" y="676"/>
                    <a:pt x="2123" y="676"/>
                  </a:cubicBezTo>
                  <a:close/>
                  <a:moveTo>
                    <a:pt x="1886" y="782"/>
                  </a:moveTo>
                  <a:cubicBezTo>
                    <a:pt x="1988" y="737"/>
                    <a:pt x="1988" y="737"/>
                    <a:pt x="1988" y="737"/>
                  </a:cubicBezTo>
                  <a:cubicBezTo>
                    <a:pt x="1981" y="871"/>
                    <a:pt x="1981" y="871"/>
                    <a:pt x="1981" y="871"/>
                  </a:cubicBezTo>
                  <a:cubicBezTo>
                    <a:pt x="1886" y="782"/>
                    <a:pt x="1886" y="782"/>
                    <a:pt x="1886" y="782"/>
                  </a:cubicBezTo>
                  <a:close/>
                  <a:moveTo>
                    <a:pt x="1970" y="978"/>
                  </a:moveTo>
                  <a:cubicBezTo>
                    <a:pt x="1821" y="1073"/>
                    <a:pt x="1821" y="1073"/>
                    <a:pt x="1821" y="1073"/>
                  </a:cubicBezTo>
                  <a:cubicBezTo>
                    <a:pt x="1821" y="841"/>
                    <a:pt x="1821" y="841"/>
                    <a:pt x="1821" y="841"/>
                  </a:cubicBezTo>
                  <a:cubicBezTo>
                    <a:pt x="1970" y="978"/>
                    <a:pt x="1970" y="978"/>
                    <a:pt x="1970" y="978"/>
                  </a:cubicBezTo>
                  <a:close/>
                  <a:moveTo>
                    <a:pt x="2207" y="827"/>
                  </a:moveTo>
                  <a:cubicBezTo>
                    <a:pt x="2065" y="917"/>
                    <a:pt x="2065" y="917"/>
                    <a:pt x="2065" y="917"/>
                  </a:cubicBezTo>
                  <a:cubicBezTo>
                    <a:pt x="2074" y="747"/>
                    <a:pt x="2074" y="747"/>
                    <a:pt x="2074" y="747"/>
                  </a:cubicBezTo>
                  <a:cubicBezTo>
                    <a:pt x="2207" y="827"/>
                    <a:pt x="2207" y="827"/>
                    <a:pt x="2207" y="827"/>
                  </a:cubicBezTo>
                  <a:close/>
                  <a:moveTo>
                    <a:pt x="2486" y="649"/>
                  </a:moveTo>
                  <a:cubicBezTo>
                    <a:pt x="2363" y="727"/>
                    <a:pt x="2363" y="727"/>
                    <a:pt x="2363" y="727"/>
                  </a:cubicBezTo>
                  <a:cubicBezTo>
                    <a:pt x="2367" y="586"/>
                    <a:pt x="2367" y="586"/>
                    <a:pt x="2367" y="586"/>
                  </a:cubicBezTo>
                  <a:cubicBezTo>
                    <a:pt x="2486" y="649"/>
                    <a:pt x="2486" y="649"/>
                    <a:pt x="2486" y="649"/>
                  </a:cubicBezTo>
                  <a:close/>
                  <a:moveTo>
                    <a:pt x="2774" y="465"/>
                  </a:moveTo>
                  <a:cubicBezTo>
                    <a:pt x="2713" y="504"/>
                    <a:pt x="2713" y="504"/>
                    <a:pt x="2713" y="504"/>
                  </a:cubicBezTo>
                  <a:cubicBezTo>
                    <a:pt x="2732" y="435"/>
                    <a:pt x="2732" y="435"/>
                    <a:pt x="2732" y="435"/>
                  </a:cubicBezTo>
                  <a:cubicBezTo>
                    <a:pt x="2774" y="465"/>
                    <a:pt x="2774" y="465"/>
                    <a:pt x="2774" y="465"/>
                  </a:cubicBezTo>
                  <a:close/>
                  <a:moveTo>
                    <a:pt x="2938" y="360"/>
                  </a:moveTo>
                  <a:cubicBezTo>
                    <a:pt x="2851" y="416"/>
                    <a:pt x="2851" y="416"/>
                    <a:pt x="2851" y="416"/>
                  </a:cubicBezTo>
                  <a:cubicBezTo>
                    <a:pt x="2833" y="403"/>
                    <a:pt x="2815" y="389"/>
                    <a:pt x="2799" y="377"/>
                  </a:cubicBezTo>
                  <a:cubicBezTo>
                    <a:pt x="2931" y="318"/>
                    <a:pt x="2931" y="318"/>
                    <a:pt x="2931" y="318"/>
                  </a:cubicBezTo>
                  <a:cubicBezTo>
                    <a:pt x="2933" y="332"/>
                    <a:pt x="2936" y="345"/>
                    <a:pt x="2938" y="360"/>
                  </a:cubicBezTo>
                  <a:close/>
                  <a:moveTo>
                    <a:pt x="2996" y="290"/>
                  </a:moveTo>
                  <a:cubicBezTo>
                    <a:pt x="3131" y="230"/>
                    <a:pt x="3131" y="230"/>
                    <a:pt x="3131" y="230"/>
                  </a:cubicBezTo>
                  <a:cubicBezTo>
                    <a:pt x="3134" y="235"/>
                    <a:pt x="3134" y="235"/>
                    <a:pt x="3134" y="235"/>
                  </a:cubicBezTo>
                  <a:cubicBezTo>
                    <a:pt x="2988" y="328"/>
                    <a:pt x="2988" y="328"/>
                    <a:pt x="2988" y="328"/>
                  </a:cubicBezTo>
                  <a:cubicBezTo>
                    <a:pt x="2991" y="313"/>
                    <a:pt x="2994" y="300"/>
                    <a:pt x="2996" y="290"/>
                  </a:cubicBez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Rectangle 5"/>
            <p:cNvSpPr/>
            <p:nvPr/>
          </p:nvSpPr>
          <p:spPr bwMode="auto">
            <a:xfrm>
              <a:off x="8732602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圆角矩形 41"/>
          <p:cNvSpPr/>
          <p:nvPr/>
        </p:nvSpPr>
        <p:spPr>
          <a:xfrm>
            <a:off x="1919247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7" name="圆角矩形 42"/>
          <p:cNvSpPr/>
          <p:nvPr/>
        </p:nvSpPr>
        <p:spPr>
          <a:xfrm>
            <a:off x="4247435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8" name="圆角矩形 43"/>
          <p:cNvSpPr/>
          <p:nvPr/>
        </p:nvSpPr>
        <p:spPr>
          <a:xfrm>
            <a:off x="6615295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0" name="圆角矩形 44"/>
          <p:cNvSpPr/>
          <p:nvPr/>
        </p:nvSpPr>
        <p:spPr>
          <a:xfrm>
            <a:off x="8827137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94823" y="3509040"/>
            <a:ext cx="1420005" cy="770640"/>
            <a:chOff x="808455" y="1261937"/>
            <a:chExt cx="1230338" cy="667466"/>
          </a:xfrm>
        </p:grpSpPr>
        <p:sp>
          <p:nvSpPr>
            <p:cNvPr id="12" name="TextBox 46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3" name="TextBox 49"/>
            <p:cNvSpPr txBox="1"/>
            <p:nvPr/>
          </p:nvSpPr>
          <p:spPr>
            <a:xfrm>
              <a:off x="925902" y="1261937"/>
              <a:ext cx="1012228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13308" y="3509040"/>
            <a:ext cx="1420005" cy="770640"/>
            <a:chOff x="808455" y="1261937"/>
            <a:chExt cx="1230338" cy="667466"/>
          </a:xfrm>
        </p:grpSpPr>
        <p:sp>
          <p:nvSpPr>
            <p:cNvPr id="15" name="TextBox 51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925902" y="1261937"/>
              <a:ext cx="1008112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72132" y="3509040"/>
            <a:ext cx="1420005" cy="770640"/>
            <a:chOff x="808455" y="1261937"/>
            <a:chExt cx="1230338" cy="667466"/>
          </a:xfrm>
        </p:grpSpPr>
        <p:sp>
          <p:nvSpPr>
            <p:cNvPr id="18" name="TextBox 54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9" name="TextBox 55"/>
            <p:cNvSpPr txBox="1"/>
            <p:nvPr/>
          </p:nvSpPr>
          <p:spPr>
            <a:xfrm>
              <a:off x="925902" y="1261937"/>
              <a:ext cx="1008112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83976" y="3509040"/>
            <a:ext cx="1420005" cy="770640"/>
            <a:chOff x="808455" y="1261937"/>
            <a:chExt cx="1230338" cy="667466"/>
          </a:xfrm>
        </p:grpSpPr>
        <p:sp>
          <p:nvSpPr>
            <p:cNvPr id="21" name="TextBox 58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22" name="TextBox 59"/>
            <p:cNvSpPr txBox="1"/>
            <p:nvPr/>
          </p:nvSpPr>
          <p:spPr>
            <a:xfrm>
              <a:off x="925902" y="1261937"/>
              <a:ext cx="1008112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15875" y="1558812"/>
            <a:ext cx="1460315" cy="1460843"/>
            <a:chOff x="2127615" y="1872580"/>
            <a:chExt cx="1686798" cy="1687408"/>
          </a:xfrm>
        </p:grpSpPr>
        <p:grpSp>
          <p:nvGrpSpPr>
            <p:cNvPr id="24" name="组合 23"/>
            <p:cNvGrpSpPr/>
            <p:nvPr/>
          </p:nvGrpSpPr>
          <p:grpSpPr>
            <a:xfrm>
              <a:off x="2127615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0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656089" y="2395063"/>
              <a:ext cx="584048" cy="589248"/>
              <a:chOff x="2885248" y="1508265"/>
              <a:chExt cx="391152" cy="394635"/>
            </a:xfrm>
          </p:grpSpPr>
          <p:sp>
            <p:nvSpPr>
              <p:cNvPr id="26" name="Freeform 42"/>
              <p:cNvSpPr>
                <a:spLocks noEditPoints="1" noChangeArrowheads="1"/>
              </p:cNvSpPr>
              <p:nvPr/>
            </p:nvSpPr>
            <p:spPr bwMode="auto">
              <a:xfrm>
                <a:off x="2885248" y="1508265"/>
                <a:ext cx="391152" cy="394635"/>
              </a:xfrm>
              <a:custGeom>
                <a:avLst/>
                <a:gdLst>
                  <a:gd name="T0" fmla="*/ 199251 w 121"/>
                  <a:gd name="T1" fmla="*/ 0 h 121"/>
                  <a:gd name="T2" fmla="*/ 0 w 121"/>
                  <a:gd name="T3" fmla="*/ 203829 h 121"/>
                  <a:gd name="T4" fmla="*/ 199251 w 121"/>
                  <a:gd name="T5" fmla="*/ 404317 h 121"/>
                  <a:gd name="T6" fmla="*/ 401822 w 121"/>
                  <a:gd name="T7" fmla="*/ 203829 h 121"/>
                  <a:gd name="T8" fmla="*/ 199251 w 121"/>
                  <a:gd name="T9" fmla="*/ 0 h 121"/>
                  <a:gd name="T10" fmla="*/ 199251 w 121"/>
                  <a:gd name="T11" fmla="*/ 370902 h 121"/>
                  <a:gd name="T12" fmla="*/ 33208 w 121"/>
                  <a:gd name="T13" fmla="*/ 203829 h 121"/>
                  <a:gd name="T14" fmla="*/ 199251 w 121"/>
                  <a:gd name="T15" fmla="*/ 33415 h 121"/>
                  <a:gd name="T16" fmla="*/ 368614 w 121"/>
                  <a:gd name="T17" fmla="*/ 203829 h 121"/>
                  <a:gd name="T18" fmla="*/ 199251 w 121"/>
                  <a:gd name="T19" fmla="*/ 37090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3"/>
              <p:cNvSpPr>
                <a:spLocks noChangeArrowheads="1"/>
              </p:cNvSpPr>
              <p:nvPr/>
            </p:nvSpPr>
            <p:spPr bwMode="auto">
              <a:xfrm>
                <a:off x="2989718" y="1603270"/>
                <a:ext cx="136053" cy="194881"/>
              </a:xfrm>
              <a:custGeom>
                <a:avLst/>
                <a:gdLst>
                  <a:gd name="T0" fmla="*/ 139764 w 42"/>
                  <a:gd name="T1" fmla="*/ 199662 h 60"/>
                  <a:gd name="T2" fmla="*/ 139764 w 42"/>
                  <a:gd name="T3" fmla="*/ 0 h 60"/>
                  <a:gd name="T4" fmla="*/ 0 w 42"/>
                  <a:gd name="T5" fmla="*/ 139763 h 60"/>
                  <a:gd name="T6" fmla="*/ 139764 w 42"/>
                  <a:gd name="T7" fmla="*/ 19966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313785" y="1558812"/>
            <a:ext cx="1460315" cy="1460843"/>
            <a:chOff x="4781914" y="1872580"/>
            <a:chExt cx="1686798" cy="1687408"/>
          </a:xfrm>
        </p:grpSpPr>
        <p:grpSp>
          <p:nvGrpSpPr>
            <p:cNvPr id="33" name="组合 32"/>
            <p:cNvGrpSpPr/>
            <p:nvPr/>
          </p:nvGrpSpPr>
          <p:grpSpPr>
            <a:xfrm>
              <a:off x="4781914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8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椭圆 4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335816" y="2401324"/>
              <a:ext cx="711677" cy="620265"/>
              <a:chOff x="5263769" y="1554660"/>
              <a:chExt cx="379547" cy="330796"/>
            </a:xfrm>
          </p:grpSpPr>
          <p:sp>
            <p:nvSpPr>
              <p:cNvPr id="35" name="Freeform 110"/>
              <p:cNvSpPr>
                <a:spLocks noChangeArrowheads="1"/>
              </p:cNvSpPr>
              <p:nvPr/>
            </p:nvSpPr>
            <p:spPr bwMode="auto">
              <a:xfrm>
                <a:off x="5516800" y="1654385"/>
                <a:ext cx="99754" cy="99726"/>
              </a:xfrm>
              <a:custGeom>
                <a:avLst/>
                <a:gdLst>
                  <a:gd name="T0" fmla="*/ 0 w 41"/>
                  <a:gd name="T1" fmla="*/ 97336 h 41"/>
                  <a:gd name="T2" fmla="*/ 7487 w 41"/>
                  <a:gd name="T3" fmla="*/ 102328 h 41"/>
                  <a:gd name="T4" fmla="*/ 102328 w 41"/>
                  <a:gd name="T5" fmla="*/ 7487 h 41"/>
                  <a:gd name="T6" fmla="*/ 97336 w 41"/>
                  <a:gd name="T7" fmla="*/ 0 h 41"/>
                  <a:gd name="T8" fmla="*/ 0 w 41"/>
                  <a:gd name="T9" fmla="*/ 9733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11"/>
              <p:cNvSpPr>
                <a:spLocks noChangeArrowheads="1"/>
              </p:cNvSpPr>
              <p:nvPr/>
            </p:nvSpPr>
            <p:spPr bwMode="auto">
              <a:xfrm>
                <a:off x="5494902" y="1627629"/>
                <a:ext cx="107051" cy="111887"/>
              </a:xfrm>
              <a:custGeom>
                <a:avLst/>
                <a:gdLst>
                  <a:gd name="T0" fmla="*/ 92344 w 44"/>
                  <a:gd name="T1" fmla="*/ 0 h 46"/>
                  <a:gd name="T2" fmla="*/ 0 w 44"/>
                  <a:gd name="T3" fmla="*/ 97336 h 46"/>
                  <a:gd name="T4" fmla="*/ 14975 w 44"/>
                  <a:gd name="T5" fmla="*/ 114806 h 46"/>
                  <a:gd name="T6" fmla="*/ 109814 w 44"/>
                  <a:gd name="T7" fmla="*/ 19966 h 46"/>
                  <a:gd name="T8" fmla="*/ 92344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2"/>
              <p:cNvSpPr>
                <a:spLocks noChangeArrowheads="1"/>
              </p:cNvSpPr>
              <p:nvPr/>
            </p:nvSpPr>
            <p:spPr bwMode="auto">
              <a:xfrm>
                <a:off x="5475438" y="1613035"/>
                <a:ext cx="102186" cy="102158"/>
              </a:xfrm>
              <a:custGeom>
                <a:avLst/>
                <a:gdLst>
                  <a:gd name="T0" fmla="*/ 0 w 42"/>
                  <a:gd name="T1" fmla="*/ 94840 h 42"/>
                  <a:gd name="T2" fmla="*/ 9983 w 42"/>
                  <a:gd name="T3" fmla="*/ 104823 h 42"/>
                  <a:gd name="T4" fmla="*/ 104823 w 42"/>
                  <a:gd name="T5" fmla="*/ 9983 h 42"/>
                  <a:gd name="T6" fmla="*/ 94840 w 42"/>
                  <a:gd name="T7" fmla="*/ 0 h 42"/>
                  <a:gd name="T8" fmla="*/ 0 w 42"/>
                  <a:gd name="T9" fmla="*/ 9484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13"/>
              <p:cNvSpPr>
                <a:spLocks noChangeArrowheads="1"/>
              </p:cNvSpPr>
              <p:nvPr/>
            </p:nvSpPr>
            <p:spPr bwMode="auto">
              <a:xfrm>
                <a:off x="5448676" y="1712761"/>
                <a:ext cx="68124" cy="68105"/>
              </a:xfrm>
              <a:custGeom>
                <a:avLst/>
                <a:gdLst>
                  <a:gd name="T0" fmla="*/ 69882 w 28"/>
                  <a:gd name="T1" fmla="*/ 49916 h 28"/>
                  <a:gd name="T2" fmla="*/ 19966 w 28"/>
                  <a:gd name="T3" fmla="*/ 0 h 28"/>
                  <a:gd name="T4" fmla="*/ 0 w 28"/>
                  <a:gd name="T5" fmla="*/ 49916 h 28"/>
                  <a:gd name="T6" fmla="*/ 22462 w 28"/>
                  <a:gd name="T7" fmla="*/ 69882 h 28"/>
                  <a:gd name="T8" fmla="*/ 69882 w 28"/>
                  <a:gd name="T9" fmla="*/ 499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14"/>
              <p:cNvSpPr>
                <a:spLocks noChangeArrowheads="1"/>
              </p:cNvSpPr>
              <p:nvPr/>
            </p:nvSpPr>
            <p:spPr bwMode="auto">
              <a:xfrm>
                <a:off x="5431645" y="1768704"/>
                <a:ext cx="34062" cy="31621"/>
              </a:xfrm>
              <a:custGeom>
                <a:avLst/>
                <a:gdLst>
                  <a:gd name="T0" fmla="*/ 0 w 14"/>
                  <a:gd name="T1" fmla="*/ 32446 h 13"/>
                  <a:gd name="T2" fmla="*/ 34941 w 14"/>
                  <a:gd name="T3" fmla="*/ 14975 h 13"/>
                  <a:gd name="T4" fmla="*/ 14975 w 14"/>
                  <a:gd name="T5" fmla="*/ 0 h 13"/>
                  <a:gd name="T6" fmla="*/ 0 w 14"/>
                  <a:gd name="T7" fmla="*/ 3244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15"/>
              <p:cNvSpPr>
                <a:spLocks noChangeArrowheads="1"/>
              </p:cNvSpPr>
              <p:nvPr/>
            </p:nvSpPr>
            <p:spPr bwMode="auto">
              <a:xfrm>
                <a:off x="5575192" y="1588713"/>
                <a:ext cx="68124" cy="68105"/>
              </a:xfrm>
              <a:custGeom>
                <a:avLst/>
                <a:gdLst>
                  <a:gd name="T0" fmla="*/ 17471 w 28"/>
                  <a:gd name="T1" fmla="*/ 0 h 28"/>
                  <a:gd name="T2" fmla="*/ 0 w 28"/>
                  <a:gd name="T3" fmla="*/ 19966 h 28"/>
                  <a:gd name="T4" fmla="*/ 49916 w 28"/>
                  <a:gd name="T5" fmla="*/ 69882 h 28"/>
                  <a:gd name="T6" fmla="*/ 69882 w 28"/>
                  <a:gd name="T7" fmla="*/ 49916 h 28"/>
                  <a:gd name="T8" fmla="*/ 17471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16"/>
              <p:cNvSpPr>
                <a:spLocks noChangeArrowheads="1"/>
              </p:cNvSpPr>
              <p:nvPr/>
            </p:nvSpPr>
            <p:spPr bwMode="auto">
              <a:xfrm>
                <a:off x="5263769" y="1554660"/>
                <a:ext cx="272495" cy="330796"/>
              </a:xfrm>
              <a:custGeom>
                <a:avLst/>
                <a:gdLst>
                  <a:gd name="T0" fmla="*/ 259561 w 112"/>
                  <a:gd name="T1" fmla="*/ 252074 h 136"/>
                  <a:gd name="T2" fmla="*/ 207149 w 112"/>
                  <a:gd name="T3" fmla="*/ 252074 h 136"/>
                  <a:gd name="T4" fmla="*/ 207149 w 112"/>
                  <a:gd name="T5" fmla="*/ 321956 h 136"/>
                  <a:gd name="T6" fmla="*/ 17470 w 112"/>
                  <a:gd name="T7" fmla="*/ 321956 h 136"/>
                  <a:gd name="T8" fmla="*/ 17470 w 112"/>
                  <a:gd name="T9" fmla="*/ 79865 h 136"/>
                  <a:gd name="T10" fmla="*/ 259561 w 112"/>
                  <a:gd name="T11" fmla="*/ 79865 h 136"/>
                  <a:gd name="T12" fmla="*/ 259561 w 112"/>
                  <a:gd name="T13" fmla="*/ 99831 h 136"/>
                  <a:gd name="T14" fmla="*/ 279527 w 112"/>
                  <a:gd name="T15" fmla="*/ 79865 h 136"/>
                  <a:gd name="T16" fmla="*/ 279527 w 112"/>
                  <a:gd name="T17" fmla="*/ 14975 h 136"/>
                  <a:gd name="T18" fmla="*/ 242090 w 112"/>
                  <a:gd name="T19" fmla="*/ 14975 h 136"/>
                  <a:gd name="T20" fmla="*/ 242090 w 112"/>
                  <a:gd name="T21" fmla="*/ 49916 h 136"/>
                  <a:gd name="T22" fmla="*/ 237099 w 112"/>
                  <a:gd name="T23" fmla="*/ 49916 h 136"/>
                  <a:gd name="T24" fmla="*/ 237099 w 112"/>
                  <a:gd name="T25" fmla="*/ 0 h 136"/>
                  <a:gd name="T26" fmla="*/ 222124 w 112"/>
                  <a:gd name="T27" fmla="*/ 0 h 136"/>
                  <a:gd name="T28" fmla="*/ 222124 w 112"/>
                  <a:gd name="T29" fmla="*/ 49916 h 136"/>
                  <a:gd name="T30" fmla="*/ 217133 w 112"/>
                  <a:gd name="T31" fmla="*/ 49916 h 136"/>
                  <a:gd name="T32" fmla="*/ 217133 w 112"/>
                  <a:gd name="T33" fmla="*/ 14975 h 136"/>
                  <a:gd name="T34" fmla="*/ 197166 w 112"/>
                  <a:gd name="T35" fmla="*/ 14975 h 136"/>
                  <a:gd name="T36" fmla="*/ 197166 w 112"/>
                  <a:gd name="T37" fmla="*/ 49916 h 136"/>
                  <a:gd name="T38" fmla="*/ 189679 w 112"/>
                  <a:gd name="T39" fmla="*/ 49916 h 136"/>
                  <a:gd name="T40" fmla="*/ 189679 w 112"/>
                  <a:gd name="T41" fmla="*/ 0 h 136"/>
                  <a:gd name="T42" fmla="*/ 179696 w 112"/>
                  <a:gd name="T43" fmla="*/ 0 h 136"/>
                  <a:gd name="T44" fmla="*/ 179696 w 112"/>
                  <a:gd name="T45" fmla="*/ 49916 h 136"/>
                  <a:gd name="T46" fmla="*/ 169713 w 112"/>
                  <a:gd name="T47" fmla="*/ 49916 h 136"/>
                  <a:gd name="T48" fmla="*/ 169713 w 112"/>
                  <a:gd name="T49" fmla="*/ 14975 h 136"/>
                  <a:gd name="T50" fmla="*/ 149747 w 112"/>
                  <a:gd name="T51" fmla="*/ 14975 h 136"/>
                  <a:gd name="T52" fmla="*/ 149747 w 112"/>
                  <a:gd name="T53" fmla="*/ 49916 h 136"/>
                  <a:gd name="T54" fmla="*/ 142259 w 112"/>
                  <a:gd name="T55" fmla="*/ 49916 h 136"/>
                  <a:gd name="T56" fmla="*/ 142259 w 112"/>
                  <a:gd name="T57" fmla="*/ 0 h 136"/>
                  <a:gd name="T58" fmla="*/ 132276 w 112"/>
                  <a:gd name="T59" fmla="*/ 0 h 136"/>
                  <a:gd name="T60" fmla="*/ 132276 w 112"/>
                  <a:gd name="T61" fmla="*/ 49916 h 136"/>
                  <a:gd name="T62" fmla="*/ 127285 w 112"/>
                  <a:gd name="T63" fmla="*/ 49916 h 136"/>
                  <a:gd name="T64" fmla="*/ 127285 w 112"/>
                  <a:gd name="T65" fmla="*/ 14975 h 136"/>
                  <a:gd name="T66" fmla="*/ 107318 w 112"/>
                  <a:gd name="T67" fmla="*/ 14975 h 136"/>
                  <a:gd name="T68" fmla="*/ 107318 w 112"/>
                  <a:gd name="T69" fmla="*/ 49916 h 136"/>
                  <a:gd name="T70" fmla="*/ 99831 w 112"/>
                  <a:gd name="T71" fmla="*/ 49916 h 136"/>
                  <a:gd name="T72" fmla="*/ 99831 w 112"/>
                  <a:gd name="T73" fmla="*/ 0 h 136"/>
                  <a:gd name="T74" fmla="*/ 87352 w 112"/>
                  <a:gd name="T75" fmla="*/ 0 h 136"/>
                  <a:gd name="T76" fmla="*/ 87352 w 112"/>
                  <a:gd name="T77" fmla="*/ 49916 h 136"/>
                  <a:gd name="T78" fmla="*/ 79865 w 112"/>
                  <a:gd name="T79" fmla="*/ 49916 h 136"/>
                  <a:gd name="T80" fmla="*/ 79865 w 112"/>
                  <a:gd name="T81" fmla="*/ 14975 h 136"/>
                  <a:gd name="T82" fmla="*/ 62394 w 112"/>
                  <a:gd name="T83" fmla="*/ 14975 h 136"/>
                  <a:gd name="T84" fmla="*/ 62394 w 112"/>
                  <a:gd name="T85" fmla="*/ 49916 h 136"/>
                  <a:gd name="T86" fmla="*/ 57403 w 112"/>
                  <a:gd name="T87" fmla="*/ 49916 h 136"/>
                  <a:gd name="T88" fmla="*/ 57403 w 112"/>
                  <a:gd name="T89" fmla="*/ 0 h 136"/>
                  <a:gd name="T90" fmla="*/ 42428 w 112"/>
                  <a:gd name="T91" fmla="*/ 0 h 136"/>
                  <a:gd name="T92" fmla="*/ 42428 w 112"/>
                  <a:gd name="T93" fmla="*/ 49916 h 136"/>
                  <a:gd name="T94" fmla="*/ 37437 w 112"/>
                  <a:gd name="T95" fmla="*/ 49916 h 136"/>
                  <a:gd name="T96" fmla="*/ 37437 w 112"/>
                  <a:gd name="T97" fmla="*/ 14975 h 136"/>
                  <a:gd name="T98" fmla="*/ 0 w 112"/>
                  <a:gd name="T99" fmla="*/ 14975 h 136"/>
                  <a:gd name="T100" fmla="*/ 0 w 112"/>
                  <a:gd name="T101" fmla="*/ 59899 h 136"/>
                  <a:gd name="T102" fmla="*/ 0 w 112"/>
                  <a:gd name="T103" fmla="*/ 69882 h 136"/>
                  <a:gd name="T104" fmla="*/ 0 w 112"/>
                  <a:gd name="T105" fmla="*/ 339426 h 136"/>
                  <a:gd name="T106" fmla="*/ 222124 w 112"/>
                  <a:gd name="T107" fmla="*/ 339426 h 136"/>
                  <a:gd name="T108" fmla="*/ 279527 w 112"/>
                  <a:gd name="T109" fmla="*/ 274536 h 136"/>
                  <a:gd name="T110" fmla="*/ 279527 w 112"/>
                  <a:gd name="T111" fmla="*/ 209645 h 136"/>
                  <a:gd name="T112" fmla="*/ 259561 w 112"/>
                  <a:gd name="T113" fmla="*/ 229612 h 136"/>
                  <a:gd name="T114" fmla="*/ 259561 w 112"/>
                  <a:gd name="T115" fmla="*/ 252074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Rectangle 117"/>
              <p:cNvSpPr>
                <a:spLocks noChangeArrowheads="1"/>
              </p:cNvSpPr>
              <p:nvPr/>
            </p:nvSpPr>
            <p:spPr bwMode="auto">
              <a:xfrm>
                <a:off x="5312429" y="1666547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118"/>
              <p:cNvSpPr>
                <a:spLocks noChangeArrowheads="1"/>
              </p:cNvSpPr>
              <p:nvPr/>
            </p:nvSpPr>
            <p:spPr bwMode="auto">
              <a:xfrm>
                <a:off x="5312429" y="1705464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119"/>
              <p:cNvSpPr>
                <a:spLocks noChangeArrowheads="1"/>
              </p:cNvSpPr>
              <p:nvPr/>
            </p:nvSpPr>
            <p:spPr bwMode="auto">
              <a:xfrm>
                <a:off x="5312429" y="1749246"/>
                <a:ext cx="107051" cy="145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120"/>
              <p:cNvSpPr>
                <a:spLocks noChangeArrowheads="1"/>
              </p:cNvSpPr>
              <p:nvPr/>
            </p:nvSpPr>
            <p:spPr bwMode="auto">
              <a:xfrm>
                <a:off x="5312429" y="1790596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810891" y="1558812"/>
            <a:ext cx="1460315" cy="1460843"/>
            <a:chOff x="9976487" y="1872580"/>
            <a:chExt cx="1686798" cy="1687408"/>
          </a:xfrm>
        </p:grpSpPr>
        <p:grpSp>
          <p:nvGrpSpPr>
            <p:cNvPr id="51" name="组合 50"/>
            <p:cNvGrpSpPr/>
            <p:nvPr/>
          </p:nvGrpSpPr>
          <p:grpSpPr>
            <a:xfrm>
              <a:off x="997648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3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0405129" y="2280188"/>
              <a:ext cx="820680" cy="812962"/>
              <a:chOff x="9364954" y="1516098"/>
              <a:chExt cx="370262" cy="366780"/>
            </a:xfrm>
          </p:grpSpPr>
          <p:sp>
            <p:nvSpPr>
              <p:cNvPr id="53" name="Freeform 150"/>
              <p:cNvSpPr>
                <a:spLocks noEditPoints="1" noChangeArrowheads="1"/>
              </p:cNvSpPr>
              <p:nvPr/>
            </p:nvSpPr>
            <p:spPr bwMode="auto">
              <a:xfrm>
                <a:off x="9364954" y="1516098"/>
                <a:ext cx="370262" cy="366780"/>
              </a:xfrm>
              <a:custGeom>
                <a:avLst/>
                <a:gdLst>
                  <a:gd name="T0" fmla="*/ 189680 w 114"/>
                  <a:gd name="T1" fmla="*/ 0 h 114"/>
                  <a:gd name="T2" fmla="*/ 0 w 114"/>
                  <a:gd name="T3" fmla="*/ 188432 h 114"/>
                  <a:gd name="T4" fmla="*/ 189680 w 114"/>
                  <a:gd name="T5" fmla="*/ 376864 h 114"/>
                  <a:gd name="T6" fmla="*/ 379359 w 114"/>
                  <a:gd name="T7" fmla="*/ 188432 h 114"/>
                  <a:gd name="T8" fmla="*/ 189680 w 114"/>
                  <a:gd name="T9" fmla="*/ 0 h 114"/>
                  <a:gd name="T10" fmla="*/ 189680 w 114"/>
                  <a:gd name="T11" fmla="*/ 357029 h 114"/>
                  <a:gd name="T12" fmla="*/ 19966 w 114"/>
                  <a:gd name="T13" fmla="*/ 188432 h 114"/>
                  <a:gd name="T14" fmla="*/ 189680 w 114"/>
                  <a:gd name="T15" fmla="*/ 19835 h 114"/>
                  <a:gd name="T16" fmla="*/ 359393 w 114"/>
                  <a:gd name="T17" fmla="*/ 188432 h 114"/>
                  <a:gd name="T18" fmla="*/ 189680 w 114"/>
                  <a:gd name="T19" fmla="*/ 357029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151"/>
              <p:cNvSpPr>
                <a:spLocks noChangeArrowheads="1"/>
              </p:cNvSpPr>
              <p:nvPr/>
            </p:nvSpPr>
            <p:spPr bwMode="auto">
              <a:xfrm>
                <a:off x="9506239" y="1780859"/>
                <a:ext cx="21924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52"/>
              <p:cNvSpPr>
                <a:spLocks noChangeArrowheads="1"/>
              </p:cNvSpPr>
              <p:nvPr/>
            </p:nvSpPr>
            <p:spPr bwMode="auto">
              <a:xfrm>
                <a:off x="9540342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153"/>
              <p:cNvSpPr>
                <a:spLocks noChangeArrowheads="1"/>
              </p:cNvSpPr>
              <p:nvPr/>
            </p:nvSpPr>
            <p:spPr bwMode="auto">
              <a:xfrm>
                <a:off x="9574445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54"/>
              <p:cNvSpPr>
                <a:spLocks noChangeArrowheads="1"/>
              </p:cNvSpPr>
              <p:nvPr/>
            </p:nvSpPr>
            <p:spPr bwMode="auto">
              <a:xfrm>
                <a:off x="9479444" y="1620544"/>
                <a:ext cx="80387" cy="82586"/>
              </a:xfrm>
              <a:custGeom>
                <a:avLst/>
                <a:gdLst>
                  <a:gd name="T0" fmla="*/ 62595 w 25"/>
                  <a:gd name="T1" fmla="*/ 74674 h 25"/>
                  <a:gd name="T2" fmla="*/ 72479 w 25"/>
                  <a:gd name="T3" fmla="*/ 84857 h 25"/>
                  <a:gd name="T4" fmla="*/ 82362 w 25"/>
                  <a:gd name="T5" fmla="*/ 74674 h 25"/>
                  <a:gd name="T6" fmla="*/ 72479 w 25"/>
                  <a:gd name="T7" fmla="*/ 64491 h 25"/>
                  <a:gd name="T8" fmla="*/ 69184 w 25"/>
                  <a:gd name="T9" fmla="*/ 64491 h 25"/>
                  <a:gd name="T10" fmla="*/ 0 w 25"/>
                  <a:gd name="T11" fmla="*/ 0 h 25"/>
                  <a:gd name="T12" fmla="*/ 62595 w 25"/>
                  <a:gd name="T13" fmla="*/ 74674 h 25"/>
                  <a:gd name="T14" fmla="*/ 62595 w 25"/>
                  <a:gd name="T15" fmla="*/ 74674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55"/>
              <p:cNvSpPr>
                <a:spLocks noChangeArrowheads="1"/>
              </p:cNvSpPr>
              <p:nvPr/>
            </p:nvSpPr>
            <p:spPr bwMode="auto">
              <a:xfrm>
                <a:off x="9430725" y="1780859"/>
                <a:ext cx="21924" cy="19432"/>
              </a:xfrm>
              <a:custGeom>
                <a:avLst/>
                <a:gdLst>
                  <a:gd name="T0" fmla="*/ 0 w 9"/>
                  <a:gd name="T1" fmla="*/ 14974 h 8"/>
                  <a:gd name="T2" fmla="*/ 7488 w 9"/>
                  <a:gd name="T3" fmla="*/ 19966 h 8"/>
                  <a:gd name="T4" fmla="*/ 22463 w 9"/>
                  <a:gd name="T5" fmla="*/ 2496 h 8"/>
                  <a:gd name="T6" fmla="*/ 17471 w 9"/>
                  <a:gd name="T7" fmla="*/ 0 h 8"/>
                  <a:gd name="T8" fmla="*/ 0 w 9"/>
                  <a:gd name="T9" fmla="*/ 1497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56"/>
              <p:cNvSpPr>
                <a:spLocks noChangeArrowheads="1"/>
              </p:cNvSpPr>
              <p:nvPr/>
            </p:nvSpPr>
            <p:spPr bwMode="auto">
              <a:xfrm>
                <a:off x="9411238" y="1737137"/>
                <a:ext cx="26796" cy="14574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57"/>
              <p:cNvSpPr>
                <a:spLocks noChangeArrowheads="1"/>
              </p:cNvSpPr>
              <p:nvPr/>
            </p:nvSpPr>
            <p:spPr bwMode="auto">
              <a:xfrm>
                <a:off x="9442904" y="1588969"/>
                <a:ext cx="19487" cy="21862"/>
              </a:xfrm>
              <a:custGeom>
                <a:avLst/>
                <a:gdLst>
                  <a:gd name="T0" fmla="*/ 0 w 8"/>
                  <a:gd name="T1" fmla="*/ 7488 h 9"/>
                  <a:gd name="T2" fmla="*/ 17470 w 8"/>
                  <a:gd name="T3" fmla="*/ 22463 h 9"/>
                  <a:gd name="T4" fmla="*/ 19966 w 8"/>
                  <a:gd name="T5" fmla="*/ 17471 h 9"/>
                  <a:gd name="T6" fmla="*/ 4992 w 8"/>
                  <a:gd name="T7" fmla="*/ 0 h 9"/>
                  <a:gd name="T8" fmla="*/ 0 w 8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158"/>
              <p:cNvSpPr>
                <a:spLocks noChangeArrowheads="1"/>
              </p:cNvSpPr>
              <p:nvPr/>
            </p:nvSpPr>
            <p:spPr bwMode="auto">
              <a:xfrm>
                <a:off x="9413673" y="1637548"/>
                <a:ext cx="26796" cy="12146"/>
              </a:xfrm>
              <a:custGeom>
                <a:avLst/>
                <a:gdLst>
                  <a:gd name="T0" fmla="*/ 27454 w 11"/>
                  <a:gd name="T1" fmla="*/ 7488 h 5"/>
                  <a:gd name="T2" fmla="*/ 4992 w 11"/>
                  <a:gd name="T3" fmla="*/ 0 h 5"/>
                  <a:gd name="T4" fmla="*/ 0 w 11"/>
                  <a:gd name="T5" fmla="*/ 7488 h 5"/>
                  <a:gd name="T6" fmla="*/ 24958 w 11"/>
                  <a:gd name="T7" fmla="*/ 12480 h 5"/>
                  <a:gd name="T8" fmla="*/ 27454 w 11"/>
                  <a:gd name="T9" fmla="*/ 748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159"/>
              <p:cNvSpPr>
                <a:spLocks noChangeArrowheads="1"/>
              </p:cNvSpPr>
              <p:nvPr/>
            </p:nvSpPr>
            <p:spPr bwMode="auto">
              <a:xfrm>
                <a:off x="9547650" y="1550104"/>
                <a:ext cx="7308" cy="218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60"/>
              <p:cNvSpPr>
                <a:spLocks noChangeArrowheads="1"/>
              </p:cNvSpPr>
              <p:nvPr/>
            </p:nvSpPr>
            <p:spPr bwMode="auto">
              <a:xfrm>
                <a:off x="9481879" y="1559820"/>
                <a:ext cx="17052" cy="21862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61"/>
              <p:cNvSpPr>
                <a:spLocks noChangeArrowheads="1"/>
              </p:cNvSpPr>
              <p:nvPr/>
            </p:nvSpPr>
            <p:spPr bwMode="auto">
              <a:xfrm>
                <a:off x="9593932" y="1559820"/>
                <a:ext cx="12181" cy="26719"/>
              </a:xfrm>
              <a:custGeom>
                <a:avLst/>
                <a:gdLst>
                  <a:gd name="T0" fmla="*/ 0 w 5"/>
                  <a:gd name="T1" fmla="*/ 22462 h 11"/>
                  <a:gd name="T2" fmla="*/ 4992 w 5"/>
                  <a:gd name="T3" fmla="*/ 27454 h 11"/>
                  <a:gd name="T4" fmla="*/ 12480 w 5"/>
                  <a:gd name="T5" fmla="*/ 4992 h 11"/>
                  <a:gd name="T6" fmla="*/ 4992 w 5"/>
                  <a:gd name="T7" fmla="*/ 0 h 11"/>
                  <a:gd name="T8" fmla="*/ 0 w 5"/>
                  <a:gd name="T9" fmla="*/ 224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162"/>
              <p:cNvSpPr>
                <a:spLocks noChangeArrowheads="1"/>
              </p:cNvSpPr>
              <p:nvPr/>
            </p:nvSpPr>
            <p:spPr bwMode="auto">
              <a:xfrm>
                <a:off x="9635344" y="1780859"/>
                <a:ext cx="21924" cy="19432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63"/>
              <p:cNvSpPr>
                <a:spLocks noChangeArrowheads="1"/>
              </p:cNvSpPr>
              <p:nvPr/>
            </p:nvSpPr>
            <p:spPr bwMode="auto">
              <a:xfrm>
                <a:off x="9662138" y="1737137"/>
                <a:ext cx="24360" cy="14574"/>
              </a:xfrm>
              <a:custGeom>
                <a:avLst/>
                <a:gdLst>
                  <a:gd name="T0" fmla="*/ 0 w 10"/>
                  <a:gd name="T1" fmla="*/ 7488 h 6"/>
                  <a:gd name="T2" fmla="*/ 22462 w 10"/>
                  <a:gd name="T3" fmla="*/ 14975 h 6"/>
                  <a:gd name="T4" fmla="*/ 24958 w 10"/>
                  <a:gd name="T5" fmla="*/ 7488 h 6"/>
                  <a:gd name="T6" fmla="*/ 2496 w 10"/>
                  <a:gd name="T7" fmla="*/ 0 h 6"/>
                  <a:gd name="T8" fmla="*/ 0 w 10"/>
                  <a:gd name="T9" fmla="*/ 74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64"/>
              <p:cNvSpPr>
                <a:spLocks noChangeArrowheads="1"/>
              </p:cNvSpPr>
              <p:nvPr/>
            </p:nvSpPr>
            <p:spPr bwMode="auto">
              <a:xfrm>
                <a:off x="9632907" y="1588969"/>
                <a:ext cx="21924" cy="21862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65"/>
              <p:cNvSpPr>
                <a:spLocks noChangeArrowheads="1"/>
              </p:cNvSpPr>
              <p:nvPr/>
            </p:nvSpPr>
            <p:spPr bwMode="auto">
              <a:xfrm>
                <a:off x="9657266" y="1637548"/>
                <a:ext cx="26796" cy="12146"/>
              </a:xfrm>
              <a:custGeom>
                <a:avLst/>
                <a:gdLst>
                  <a:gd name="T0" fmla="*/ 24958 w 11"/>
                  <a:gd name="T1" fmla="*/ 0 h 5"/>
                  <a:gd name="T2" fmla="*/ 0 w 11"/>
                  <a:gd name="T3" fmla="*/ 7488 h 5"/>
                  <a:gd name="T4" fmla="*/ 4992 w 11"/>
                  <a:gd name="T5" fmla="*/ 12480 h 5"/>
                  <a:gd name="T6" fmla="*/ 27454 w 11"/>
                  <a:gd name="T7" fmla="*/ 7488 h 5"/>
                  <a:gd name="T8" fmla="*/ 24958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Rectangle 166"/>
              <p:cNvSpPr>
                <a:spLocks noChangeArrowheads="1"/>
              </p:cNvSpPr>
              <p:nvPr/>
            </p:nvSpPr>
            <p:spPr bwMode="auto">
              <a:xfrm>
                <a:off x="9403929" y="1686128"/>
                <a:ext cx="24360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167"/>
              <p:cNvSpPr>
                <a:spLocks noChangeArrowheads="1"/>
              </p:cNvSpPr>
              <p:nvPr/>
            </p:nvSpPr>
            <p:spPr bwMode="auto">
              <a:xfrm>
                <a:off x="9674318" y="1688557"/>
                <a:ext cx="26796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6629005" y="1558812"/>
            <a:ext cx="1460315" cy="1460843"/>
            <a:chOff x="7456207" y="1872580"/>
            <a:chExt cx="1686798" cy="1687408"/>
          </a:xfrm>
        </p:grpSpPr>
        <p:grpSp>
          <p:nvGrpSpPr>
            <p:cNvPr id="76" name="组合 75"/>
            <p:cNvGrpSpPr/>
            <p:nvPr/>
          </p:nvGrpSpPr>
          <p:grpSpPr>
            <a:xfrm>
              <a:off x="745620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2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8004999" y="2442675"/>
              <a:ext cx="487381" cy="632430"/>
              <a:chOff x="7363063" y="1563805"/>
              <a:chExt cx="292497" cy="379547"/>
            </a:xfrm>
          </p:grpSpPr>
          <p:sp>
            <p:nvSpPr>
              <p:cNvPr id="78" name="Freeform 170"/>
              <p:cNvSpPr>
                <a:spLocks noChangeArrowheads="1"/>
              </p:cNvSpPr>
              <p:nvPr/>
            </p:nvSpPr>
            <p:spPr bwMode="auto">
              <a:xfrm>
                <a:off x="7363063" y="1673290"/>
                <a:ext cx="292497" cy="270062"/>
              </a:xfrm>
              <a:custGeom>
                <a:avLst/>
                <a:gdLst>
                  <a:gd name="T0" fmla="*/ 149747 w 90"/>
                  <a:gd name="T1" fmla="*/ 277032 h 83"/>
                  <a:gd name="T2" fmla="*/ 299494 w 90"/>
                  <a:gd name="T3" fmla="*/ 0 h 83"/>
                  <a:gd name="T4" fmla="*/ 0 w 90"/>
                  <a:gd name="T5" fmla="*/ 0 h 83"/>
                  <a:gd name="T6" fmla="*/ 149747 w 90"/>
                  <a:gd name="T7" fmla="*/ 27703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71"/>
              <p:cNvSpPr>
                <a:spLocks noChangeArrowheads="1"/>
              </p:cNvSpPr>
              <p:nvPr/>
            </p:nvSpPr>
            <p:spPr bwMode="auto">
              <a:xfrm>
                <a:off x="7363063" y="1563805"/>
                <a:ext cx="292497" cy="92454"/>
              </a:xfrm>
              <a:custGeom>
                <a:avLst/>
                <a:gdLst>
                  <a:gd name="T0" fmla="*/ 279528 w 90"/>
                  <a:gd name="T1" fmla="*/ 0 h 29"/>
                  <a:gd name="T2" fmla="*/ 226284 w 90"/>
                  <a:gd name="T3" fmla="*/ 52326 h 29"/>
                  <a:gd name="T4" fmla="*/ 173041 w 90"/>
                  <a:gd name="T5" fmla="*/ 0 h 29"/>
                  <a:gd name="T6" fmla="*/ 129781 w 90"/>
                  <a:gd name="T7" fmla="*/ 0 h 29"/>
                  <a:gd name="T8" fmla="*/ 76537 w 90"/>
                  <a:gd name="T9" fmla="*/ 52326 h 29"/>
                  <a:gd name="T10" fmla="*/ 23294 w 90"/>
                  <a:gd name="T11" fmla="*/ 0 h 29"/>
                  <a:gd name="T12" fmla="*/ 0 w 90"/>
                  <a:gd name="T13" fmla="*/ 0 h 29"/>
                  <a:gd name="T14" fmla="*/ 0 w 90"/>
                  <a:gd name="T15" fmla="*/ 94840 h 29"/>
                  <a:gd name="T16" fmla="*/ 299494 w 90"/>
                  <a:gd name="T17" fmla="*/ 94840 h 29"/>
                  <a:gd name="T18" fmla="*/ 299494 w 90"/>
                  <a:gd name="T19" fmla="*/ 0 h 29"/>
                  <a:gd name="T20" fmla="*/ 279528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4" name="矩形 30"/>
          <p:cNvSpPr>
            <a:spLocks noChangeArrowheads="1"/>
          </p:cNvSpPr>
          <p:nvPr/>
        </p:nvSpPr>
        <p:spPr bwMode="auto">
          <a:xfrm>
            <a:off x="3923213" y="5783029"/>
            <a:ext cx="5095115" cy="451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9" rIns="44877" bIns="2243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1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11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11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丁字箭头 114"/>
          <p:cNvSpPr/>
          <p:nvPr/>
        </p:nvSpPr>
        <p:spPr>
          <a:xfrm flipV="1">
            <a:off x="2608437" y="5423870"/>
            <a:ext cx="7301539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84" grpId="0"/>
      <p:bldP spid="8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宽屏</PresentationFormat>
  <Paragraphs>191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等线</vt:lpstr>
      <vt:lpstr>等线 Light</vt:lpstr>
      <vt:lpstr>微软雅黑</vt:lpstr>
      <vt:lpstr>微软雅黑 Light</vt:lpstr>
      <vt:lpstr>新宋体</vt:lpstr>
      <vt:lpstr>Agency FB</vt:lpstr>
      <vt:lpstr>Arial</vt:lpstr>
      <vt:lpstr>Calibri</vt:lpstr>
      <vt:lpstr>Calibri Light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8</cp:revision>
  <dcterms:created xsi:type="dcterms:W3CDTF">2018-07-08T15:16:00Z</dcterms:created>
  <dcterms:modified xsi:type="dcterms:W3CDTF">2021-03-17T06:23:24Z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