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5" r:id="rId6"/>
    <p:sldId id="285" r:id="rId7"/>
    <p:sldId id="266" r:id="rId8"/>
    <p:sldId id="280" r:id="rId9"/>
    <p:sldId id="267" r:id="rId10"/>
    <p:sldId id="269" r:id="rId11"/>
    <p:sldId id="268" r:id="rId12"/>
    <p:sldId id="286" r:id="rId13"/>
    <p:sldId id="289" r:id="rId14"/>
    <p:sldId id="281" r:id="rId15"/>
    <p:sldId id="270" r:id="rId16"/>
    <p:sldId id="271" r:id="rId17"/>
    <p:sldId id="272" r:id="rId18"/>
    <p:sldId id="288" r:id="rId19"/>
    <p:sldId id="282" r:id="rId20"/>
    <p:sldId id="274" r:id="rId21"/>
    <p:sldId id="287" r:id="rId22"/>
    <p:sldId id="275" r:id="rId23"/>
    <p:sldId id="273"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180B0"/>
    <a:srgbClr val="404040"/>
    <a:srgbClr val="C8D8E1"/>
    <a:srgbClr val="A1BBCB"/>
    <a:srgbClr val="CD6739"/>
    <a:srgbClr val="EBDCB3"/>
    <a:srgbClr val="E5B970"/>
    <a:srgbClr val="FEFCB8"/>
    <a:srgbClr val="72C2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08" d="100"/>
          <a:sy n="108" d="100"/>
        </p:scale>
        <p:origin x="6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2021/3/17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2021/3/17</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2021/3/17</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2021/3/17</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a:xfrm>
            <a:off x="838200" y="6356350"/>
            <a:ext cx="2743200" cy="365125"/>
          </a:xfrm>
          <a:prstGeom prst="rect">
            <a:avLst/>
          </a:prstGeom>
        </p:spPr>
        <p:txBody>
          <a:bodyPr vert="horz" lIns="91440" tIns="45720" rIns="91440" bIns="45720" rtlCol="0" anchor="ctr"/>
          <a:lstStyle/>
          <a:p>
            <a:pPr fontAlgn="auto"/>
            <a:fld id="{32BF82D2-7A68-459D-A996-9BDDA2518FA4}" type="datetimeFigureOut">
              <a:rPr lang="zh-CN" altLang="en-US" strike="noStrike" noProof="1" smtClean="0">
                <a:latin typeface="+mn-lt"/>
                <a:ea typeface="+mn-ea"/>
                <a:cs typeface="+mn-cs"/>
              </a:rPr>
              <a:t>2021/3/17</a:t>
            </a:fld>
            <a:endParaRPr lang="zh-CN" altLang="en-US" strike="noStrike" noProof="1"/>
          </a:p>
        </p:txBody>
      </p:sp>
      <p:sp>
        <p:nvSpPr>
          <p:cNvPr id="4" name="页脚占位符 3"/>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p>
            <a:pPr fontAlgn="auto"/>
            <a:endParaRPr lang="zh-CN" altLang="en-US" strike="noStrike" noProof="1"/>
          </a:p>
        </p:txBody>
      </p:sp>
      <p:sp>
        <p:nvSpPr>
          <p:cNvPr id="5" name="灯片编号占位符 4"/>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p>
            <a:pPr fontAlgn="auto"/>
            <a:fld id="{3E01EE5D-26FB-46D5-A381-ECFB35BF1D34}" type="slidenum">
              <a:rPr lang="zh-CN" altLang="en-US" strike="noStrike" noProof="1" smtClean="0">
                <a:latin typeface="+mn-lt"/>
                <a:ea typeface="+mn-ea"/>
                <a:cs typeface="+mn-cs"/>
              </a:rPr>
              <a:t>‹#›</a:t>
            </a:fld>
            <a:endParaRPr lang="zh-CN" altLang="en-US" strike="noStrike" noProof="1"/>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2021/3/17</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2021/3/17</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2021/3/17</a:t>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2021/3/17</a:t>
            </a:fld>
            <a:endParaRPr lang="zh-CN" altLang="en-US"/>
          </a:p>
        </p:txBody>
      </p:sp>
      <p:sp>
        <p:nvSpPr>
          <p:cNvPr id="8" name="页脚占位符 7"/>
          <p:cNvSpPr>
            <a:spLocks noGrp="1"/>
          </p:cNvSpPr>
          <p:nvPr>
            <p:ph type="ftr" sz="quarter" idx="11"/>
          </p:nvPr>
        </p:nvSpPr>
        <p:spPr>
          <a:xfrm>
            <a:off x="4038600" y="6356350"/>
            <a:ext cx="4114800" cy="365125"/>
          </a:xfr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2021/3/17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2021/3/17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2021/3/17</a:t>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2021/3/17</a:t>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gs>
            <a:gs pos="35000">
              <a:schemeClr val="bg1">
                <a:lumMod val="95000"/>
              </a:schemeClr>
            </a:gs>
            <a:gs pos="100000">
              <a:schemeClr val="accent1">
                <a:lumMod val="20000"/>
                <a:lumOff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2" name="文本框 11"/>
          <p:cNvSpPr txBox="1"/>
          <p:nvPr userDrawn="1"/>
        </p:nvSpPr>
        <p:spPr>
          <a:xfrm>
            <a:off x="3878580" y="2419350"/>
            <a:ext cx="4730115" cy="1476375"/>
          </a:xfrm>
          <a:prstGeom prst="rect">
            <a:avLst/>
          </a:prstGeom>
          <a:noFill/>
        </p:spPr>
        <p:txBody>
          <a:bodyPr wrap="square" rtlCol="0" anchor="t">
            <a:spAutoFit/>
          </a:bodyPr>
          <a:lstStyle/>
          <a:p>
            <a:r>
              <a:rPr lang="zh-CN" altLang="en-US" dirty="0">
                <a:solidFill>
                  <a:schemeClr val="tx1">
                    <a:lumMod val="75000"/>
                    <a:lumOff val="25000"/>
                    <a:alpha val="0"/>
                  </a:schemeClr>
                </a:solidFill>
                <a:latin typeface="微软雅黑" panose="020B0503020204020204" charset="-122"/>
                <a:ea typeface="微软雅黑" panose="020B0503020204020204" charset="-122"/>
                <a:sym typeface="+mn-ea"/>
              </a:rPr>
              <a:t>感谢您下载包图网平台上提供的</a:t>
            </a:r>
            <a:r>
              <a:rPr lang="en-US" altLang="zh-CN" dirty="0">
                <a:solidFill>
                  <a:schemeClr val="tx1">
                    <a:lumMod val="75000"/>
                    <a:lumOff val="25000"/>
                    <a:alpha val="0"/>
                  </a:schemeClr>
                </a:solidFill>
                <a:latin typeface="微软雅黑" panose="020B0503020204020204" charset="-122"/>
                <a:ea typeface="微软雅黑" panose="020B0503020204020204" charset="-122"/>
                <a:sym typeface="+mn-ea"/>
              </a:rPr>
              <a:t>PPT</a:t>
            </a:r>
            <a:r>
              <a:rPr lang="zh-CN" altLang="en-US" dirty="0">
                <a:solidFill>
                  <a:schemeClr val="tx1">
                    <a:lumMod val="75000"/>
                    <a:lumOff val="25000"/>
                    <a:alpha val="0"/>
                  </a:schemeClr>
                </a:solidFill>
                <a:latin typeface="微软雅黑" panose="020B0503020204020204" charset="-122"/>
                <a:ea typeface="微软雅黑" panose="020B0503020204020204" charset="-122"/>
                <a:sym typeface="+mn-ea"/>
              </a:rPr>
              <a:t>作品，</a:t>
            </a:r>
          </a:p>
          <a:p>
            <a:r>
              <a:rPr lang="zh-CN" altLang="en-US" dirty="0">
                <a:solidFill>
                  <a:schemeClr val="tx1">
                    <a:lumMod val="75000"/>
                    <a:lumOff val="25000"/>
                    <a:alpha val="0"/>
                  </a:schemeClr>
                </a:solidFill>
                <a:latin typeface="微软雅黑" panose="020B0503020204020204" charset="-122"/>
                <a:ea typeface="微软雅黑" panose="020B0503020204020204" charset="-122"/>
                <a:sym typeface="+mn-ea"/>
              </a:rPr>
              <a:t>为了您和包图网以及原创作者的利益，请</a:t>
            </a:r>
          </a:p>
          <a:p>
            <a:r>
              <a:rPr lang="zh-CN" altLang="en-US" dirty="0">
                <a:solidFill>
                  <a:schemeClr val="tx1">
                    <a:lumMod val="75000"/>
                    <a:lumOff val="25000"/>
                    <a:alpha val="0"/>
                  </a:schemeClr>
                </a:solidFill>
                <a:latin typeface="微软雅黑" panose="020B0503020204020204" charset="-122"/>
                <a:ea typeface="微软雅黑" panose="020B0503020204020204" charset="-122"/>
                <a:sym typeface="+mn-ea"/>
              </a:rPr>
              <a:t>勿复制、传播、销售，否则将承担法律责</a:t>
            </a:r>
          </a:p>
          <a:p>
            <a:r>
              <a:rPr lang="zh-CN" altLang="en-US" dirty="0">
                <a:solidFill>
                  <a:schemeClr val="tx1">
                    <a:lumMod val="75000"/>
                    <a:lumOff val="25000"/>
                    <a:alpha val="0"/>
                  </a:schemeClr>
                </a:solidFill>
                <a:latin typeface="微软雅黑" panose="020B0503020204020204" charset="-122"/>
                <a:ea typeface="微软雅黑" panose="020B0503020204020204" charset="-122"/>
                <a:sym typeface="+mn-ea"/>
              </a:rPr>
              <a:t>任！包图网将对作品进行维权，按照传播</a:t>
            </a:r>
          </a:p>
          <a:p>
            <a:r>
              <a:rPr lang="zh-CN" altLang="en-US" dirty="0">
                <a:solidFill>
                  <a:schemeClr val="tx1">
                    <a:lumMod val="75000"/>
                    <a:lumOff val="25000"/>
                    <a:alpha val="0"/>
                  </a:schemeClr>
                </a:solidFill>
                <a:latin typeface="微软雅黑" panose="020B0503020204020204" charset="-122"/>
                <a:ea typeface="微软雅黑" panose="020B0503020204020204" charset="-122"/>
                <a:sym typeface="+mn-ea"/>
              </a:rPr>
              <a:t>下载次数进行十倍的索取赔偿！</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8772"/>
        </a:solidFill>
        <a:effectLst/>
      </p:bgPr>
    </p:bg>
    <p:spTree>
      <p:nvGrpSpPr>
        <p:cNvPr id="1" name=""/>
        <p:cNvGrpSpPr/>
        <p:nvPr/>
      </p:nvGrpSpPr>
      <p:grpSpPr>
        <a:xfrm>
          <a:off x="0" y="0"/>
          <a:ext cx="0" cy="0"/>
          <a:chOff x="0" y="0"/>
          <a:chExt cx="0" cy="0"/>
        </a:xfrm>
      </p:grpSpPr>
      <p:pic>
        <p:nvPicPr>
          <p:cNvPr id="1028" name="Picture 4" descr="C:\Users\111\Desktop\photo-1475694867812-f82b8696d610.jpgphoto-1475694867812-f82b8696d610"/>
          <p:cNvPicPr>
            <a:picLocks noChangeAspect="1" noChangeArrowheads="1"/>
          </p:cNvPicPr>
          <p:nvPr/>
        </p:nvPicPr>
        <p:blipFill rotWithShape="1">
          <a:blip r:embed="rId2"/>
          <a:srcRect/>
          <a:stretch>
            <a:fillRect/>
          </a:stretch>
        </p:blipFill>
        <p:spPr bwMode="auto">
          <a:xfrm>
            <a:off x="3493" y="0"/>
            <a:ext cx="1218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图片 1"/>
          <p:cNvPicPr>
            <a:picLocks noChangeAspect="1"/>
          </p:cNvPicPr>
          <p:nvPr/>
        </p:nvPicPr>
        <p:blipFill>
          <a:blip r:embed="rId3"/>
          <a:stretch>
            <a:fillRect/>
          </a:stretch>
        </p:blipFill>
        <p:spPr>
          <a:xfrm>
            <a:off x="4854575" y="828675"/>
            <a:ext cx="2482215" cy="5415915"/>
          </a:xfrm>
          <a:prstGeom prst="rect">
            <a:avLst/>
          </a:prstGeom>
        </p:spPr>
      </p:pic>
      <p:sp>
        <p:nvSpPr>
          <p:cNvPr id="10" name="TextBox 23"/>
          <p:cNvSpPr txBox="1"/>
          <p:nvPr/>
        </p:nvSpPr>
        <p:spPr>
          <a:xfrm>
            <a:off x="1612900" y="2996549"/>
            <a:ext cx="913129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spAutoFit/>
          </a:bodyPr>
          <a:lstStyle>
            <a:lvl1pPr>
              <a:defRPr sz="2800" b="1">
                <a:solidFill>
                  <a:schemeClr val="accent1"/>
                </a:solidFill>
                <a:latin typeface="+mn-ea"/>
                <a:ea typeface="+mn-ea"/>
              </a:defRPr>
            </a:lvl1pPr>
            <a:lvl2pPr>
              <a:defRPr sz="2400">
                <a:solidFill>
                  <a:schemeClr val="tx2"/>
                </a:solidFill>
                <a:ea typeface="微软雅黑" panose="020B0503020204020204" charset="-122"/>
              </a:defRPr>
            </a:lvl2pPr>
            <a:lvl3pPr>
              <a:defRPr sz="2400">
                <a:solidFill>
                  <a:schemeClr val="tx2"/>
                </a:solidFill>
                <a:ea typeface="微软雅黑" panose="020B0503020204020204" charset="-122"/>
              </a:defRPr>
            </a:lvl3pPr>
            <a:lvl4pPr>
              <a:defRPr sz="2400">
                <a:solidFill>
                  <a:schemeClr val="tx2"/>
                </a:solidFill>
                <a:ea typeface="微软雅黑" panose="020B0503020204020204" charset="-122"/>
              </a:defRPr>
            </a:lvl4pPr>
            <a:lvl5pPr>
              <a:defRPr sz="2400">
                <a:solidFill>
                  <a:schemeClr val="tx2"/>
                </a:solidFill>
                <a:ea typeface="微软雅黑" panose="020B0503020204020204" charset="-122"/>
              </a:defRPr>
            </a:lvl5pPr>
            <a:lvl6pPr marL="457200" fontAlgn="base">
              <a:spcBef>
                <a:spcPct val="0"/>
              </a:spcBef>
              <a:spcAft>
                <a:spcPct val="0"/>
              </a:spcAft>
              <a:defRPr sz="2400">
                <a:solidFill>
                  <a:schemeClr val="tx2"/>
                </a:solidFill>
                <a:ea typeface="微软雅黑" panose="020B0503020204020204" charset="-122"/>
              </a:defRPr>
            </a:lvl6pPr>
            <a:lvl7pPr marL="914400" fontAlgn="base">
              <a:spcBef>
                <a:spcPct val="0"/>
              </a:spcBef>
              <a:spcAft>
                <a:spcPct val="0"/>
              </a:spcAft>
              <a:defRPr sz="2400">
                <a:solidFill>
                  <a:schemeClr val="tx2"/>
                </a:solidFill>
                <a:ea typeface="微软雅黑" panose="020B0503020204020204" charset="-122"/>
              </a:defRPr>
            </a:lvl7pPr>
            <a:lvl8pPr marL="1371600" fontAlgn="base">
              <a:spcBef>
                <a:spcPct val="0"/>
              </a:spcBef>
              <a:spcAft>
                <a:spcPct val="0"/>
              </a:spcAft>
              <a:defRPr sz="2400">
                <a:solidFill>
                  <a:schemeClr val="tx2"/>
                </a:solidFill>
                <a:ea typeface="微软雅黑" panose="020B0503020204020204" charset="-122"/>
              </a:defRPr>
            </a:lvl8pPr>
            <a:lvl9pPr marL="1828800" fontAlgn="base">
              <a:spcBef>
                <a:spcPct val="0"/>
              </a:spcBef>
              <a:spcAft>
                <a:spcPct val="0"/>
              </a:spcAft>
              <a:defRPr sz="2400">
                <a:solidFill>
                  <a:schemeClr val="tx2"/>
                </a:solidFill>
                <a:ea typeface="微软雅黑" panose="020B0503020204020204" charset="-122"/>
              </a:defRPr>
            </a:lvl9pPr>
          </a:lstStyle>
          <a:p>
            <a:pPr algn="dist"/>
            <a:r>
              <a:rPr lang="zh-CN" altLang="en-US" sz="2400" b="0" dirty="0">
                <a:solidFill>
                  <a:schemeClr val="bg1"/>
                </a:solidFill>
                <a:latin typeface="方正楷体简体" panose="03000509000000000000" charset="-122"/>
                <a:ea typeface="方正楷体简体" panose="03000509000000000000" charset="-122"/>
                <a:cs typeface="+mn-ea"/>
                <a:sym typeface="微软雅黑 Light" panose="020B0502040204020203" pitchFamily="34" charset="-122"/>
              </a:rPr>
              <a:t>古风唯美商业计划书</a:t>
            </a:r>
          </a:p>
        </p:txBody>
      </p:sp>
    </p:spTree>
  </p:cSld>
  <p:clrMapOvr>
    <a:masterClrMapping/>
  </p:clrMapOvr>
  <mc:AlternateContent xmlns:mc="http://schemas.openxmlformats.org/markup-compatibility/2006" xmlns:p14="http://schemas.microsoft.com/office/powerpoint/2010/main">
    <mc:Choice Requires="p14">
      <p:transition spd="slow" p14:dur="20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55"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ppt_w</p:attrName>
                                        </p:attrNameLst>
                                      </p:cBhvr>
                                      <p:tavLst>
                                        <p:tav tm="0">
                                          <p:val>
                                            <p:strVal val="#ppt_w*0.70"/>
                                          </p:val>
                                        </p:tav>
                                        <p:tav tm="100000">
                                          <p:val>
                                            <p:strVal val="#ppt_w"/>
                                          </p:val>
                                        </p:tav>
                                      </p:tavLst>
                                    </p:anim>
                                    <p:anim calcmode="lin" valueType="num">
                                      <p:cBhvr>
                                        <p:cTn id="12" dur="1000" fill="hold"/>
                                        <p:tgtEl>
                                          <p:spTgt spid="10"/>
                                        </p:tgtEl>
                                        <p:attrNameLst>
                                          <p:attrName>ppt_h</p:attrName>
                                        </p:attrNameLst>
                                      </p:cBhvr>
                                      <p:tavLst>
                                        <p:tav tm="0">
                                          <p:val>
                                            <p:strVal val="#ppt_h"/>
                                          </p:val>
                                        </p:tav>
                                        <p:tav tm="100000">
                                          <p:val>
                                            <p:strVal val="#ppt_h"/>
                                          </p:val>
                                        </p:tav>
                                      </p:tavLst>
                                    </p:anim>
                                    <p:animEffect transition="in" filter="fade">
                                      <p:cBhvr>
                                        <p:cTn id="13"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111\Desktop\photo-1475694867812-f82b8696d610 (2).jpgphoto-1475694867812-f82b8696d610 (2)"/>
          <p:cNvPicPr>
            <a:picLocks noChangeAspect="1" noChangeArrowheads="1"/>
          </p:cNvPicPr>
          <p:nvPr/>
        </p:nvPicPr>
        <p:blipFill rotWithShape="1">
          <a:blip r:embed="rId2"/>
          <a:srcRect/>
          <a:stretch>
            <a:fillRect/>
          </a:stretch>
        </p:blipFill>
        <p:spPr bwMode="auto">
          <a:xfrm>
            <a:off x="199390" y="2138680"/>
            <a:ext cx="11792585" cy="2559050"/>
          </a:xfrm>
          <a:prstGeom prst="rect">
            <a:avLst/>
          </a:prstGeom>
          <a:noFill/>
          <a:extLst>
            <a:ext uri="{909E8E84-426E-40DD-AFC4-6F175D3DCCD1}">
              <a14:hiddenFill xmlns:a14="http://schemas.microsoft.com/office/drawing/2010/main">
                <a:solidFill>
                  <a:srgbClr val="FFFFFF"/>
                </a:solidFill>
              </a14:hiddenFill>
            </a:ext>
          </a:extLst>
        </p:spPr>
      </p:pic>
      <p:sp>
        <p:nvSpPr>
          <p:cNvPr id="33" name="矩形 32"/>
          <p:cNvSpPr/>
          <p:nvPr/>
        </p:nvSpPr>
        <p:spPr>
          <a:xfrm>
            <a:off x="188007" y="205099"/>
            <a:ext cx="11793197" cy="6426437"/>
          </a:xfrm>
          <a:prstGeom prst="rect">
            <a:avLst/>
          </a:prstGeom>
          <a:noFill/>
          <a:ln w="57150" cmpd="thickThin">
            <a:solidFill>
              <a:srgbClr val="A1B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439928" y="1212850"/>
            <a:ext cx="4902200" cy="5067300"/>
          </a:xfrm>
          <a:prstGeom prst="rect">
            <a:avLst/>
          </a:prstGeom>
          <a:solidFill>
            <a:srgbClr val="A1BBCB">
              <a:alpha val="75000"/>
            </a:srgbClr>
          </a:solidFill>
          <a:ln>
            <a:solidFill>
              <a:srgbClr val="018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831974" y="1393281"/>
            <a:ext cx="1714500" cy="398780"/>
          </a:xfrm>
          <a:prstGeom prst="rect">
            <a:avLst/>
          </a:prstGeom>
        </p:spPr>
        <p:txBody>
          <a:bodyPr vert="horz" wrap="none">
            <a:spAutoFit/>
          </a:bodyPr>
          <a:lstStyle/>
          <a:p>
            <a:r>
              <a:rPr lang="zh-CN" altLang="en-US" sz="2000" b="1" dirty="0">
                <a:solidFill>
                  <a:schemeClr val="bg1"/>
                </a:solidFill>
                <a:latin typeface="方正仿宋简体" panose="02010601030101010101" pitchFamily="65" charset="-122"/>
                <a:ea typeface="方正仿宋简体" panose="02010601030101010101" pitchFamily="65" charset="-122"/>
              </a:rPr>
              <a:t>添加文本信息</a:t>
            </a:r>
          </a:p>
        </p:txBody>
      </p:sp>
      <p:sp>
        <p:nvSpPr>
          <p:cNvPr id="11" name="矩形 10"/>
          <p:cNvSpPr/>
          <p:nvPr/>
        </p:nvSpPr>
        <p:spPr>
          <a:xfrm>
            <a:off x="6793874" y="1926275"/>
            <a:ext cx="4370454" cy="650240"/>
          </a:xfrm>
          <a:prstGeom prst="rect">
            <a:avLst/>
          </a:prstGeom>
        </p:spPr>
        <p:txBody>
          <a:bodyPr vert="horz" wrap="square">
            <a:spAutoFit/>
          </a:bodyPr>
          <a:lstStyle/>
          <a:p>
            <a:pPr>
              <a:lnSpc>
                <a:spcPct val="130000"/>
              </a:lnSpc>
            </a:pPr>
            <a:r>
              <a:rPr lang="zh-CN" altLang="en-US" sz="1400" dirty="0">
                <a:solidFill>
                  <a:schemeClr val="bg1"/>
                </a:solidFill>
                <a:latin typeface="方正楷体简体" panose="03000509000000000000" charset="-122"/>
                <a:ea typeface="方正楷体简体" panose="03000509000000000000" charset="-122"/>
                <a:cs typeface="方正楷体简体" panose="03000509000000000000" charset="-122"/>
              </a:rPr>
              <a:t>标题数字等都可以通过点击和重新输入进行更改。建议正文</a:t>
            </a:r>
            <a:r>
              <a:rPr lang="en-US" altLang="zh-CN" sz="1400" dirty="0">
                <a:solidFill>
                  <a:schemeClr val="bg1"/>
                </a:solidFill>
                <a:latin typeface="方正楷体简体" panose="03000509000000000000" charset="-122"/>
                <a:ea typeface="方正楷体简体" panose="03000509000000000000" charset="-122"/>
                <a:cs typeface="方正楷体简体" panose="03000509000000000000" charset="-122"/>
              </a:rPr>
              <a:t>14</a:t>
            </a:r>
            <a:r>
              <a:rPr lang="zh-CN" altLang="en-US" sz="1400" dirty="0">
                <a:solidFill>
                  <a:schemeClr val="bg1"/>
                </a:solidFill>
                <a:latin typeface="方正楷体简体" panose="03000509000000000000" charset="-122"/>
                <a:ea typeface="方正楷体简体" panose="03000509000000000000" charset="-122"/>
                <a:cs typeface="方正楷体简体" panose="03000509000000000000" charset="-122"/>
              </a:rPr>
              <a:t>号字，</a:t>
            </a:r>
            <a:r>
              <a:rPr lang="en-US" altLang="zh-CN" sz="1400" dirty="0">
                <a:solidFill>
                  <a:schemeClr val="bg1"/>
                </a:solidFill>
                <a:latin typeface="方正楷体简体" panose="03000509000000000000" charset="-122"/>
                <a:ea typeface="方正楷体简体" panose="03000509000000000000" charset="-122"/>
                <a:cs typeface="方正楷体简体" panose="03000509000000000000" charset="-122"/>
              </a:rPr>
              <a:t>1.3</a:t>
            </a:r>
            <a:r>
              <a:rPr lang="zh-CN" altLang="en-US" sz="1400" dirty="0">
                <a:solidFill>
                  <a:schemeClr val="bg1"/>
                </a:solidFill>
                <a:latin typeface="方正楷体简体" panose="03000509000000000000" charset="-122"/>
                <a:ea typeface="方正楷体简体" panose="03000509000000000000" charset="-122"/>
                <a:cs typeface="方正楷体简体" panose="03000509000000000000" charset="-122"/>
              </a:rPr>
              <a:t>倍字间距</a:t>
            </a:r>
          </a:p>
        </p:txBody>
      </p:sp>
      <p:sp>
        <p:nvSpPr>
          <p:cNvPr id="12" name="矩形 11"/>
          <p:cNvSpPr/>
          <p:nvPr/>
        </p:nvSpPr>
        <p:spPr>
          <a:xfrm>
            <a:off x="6793874" y="1393281"/>
            <a:ext cx="1791335" cy="400050"/>
          </a:xfrm>
          <a:prstGeom prst="rect">
            <a:avLst/>
          </a:prstGeom>
          <a:noFill/>
          <a:ln>
            <a:solidFill>
              <a:srgbClr val="018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6831974" y="2943860"/>
            <a:ext cx="1714500" cy="398780"/>
          </a:xfrm>
          <a:prstGeom prst="rect">
            <a:avLst/>
          </a:prstGeom>
        </p:spPr>
        <p:txBody>
          <a:bodyPr vert="horz" wrap="none">
            <a:spAutoFit/>
          </a:bodyPr>
          <a:lstStyle/>
          <a:p>
            <a:r>
              <a:rPr lang="zh-CN" altLang="en-US" sz="2000" b="1" dirty="0">
                <a:solidFill>
                  <a:schemeClr val="bg1"/>
                </a:solidFill>
                <a:latin typeface="方正仿宋简体" panose="02010601030101010101" pitchFamily="65" charset="-122"/>
                <a:ea typeface="方正仿宋简体" panose="02010601030101010101" pitchFamily="65" charset="-122"/>
              </a:rPr>
              <a:t>添加文本信息</a:t>
            </a:r>
          </a:p>
        </p:txBody>
      </p:sp>
      <p:sp>
        <p:nvSpPr>
          <p:cNvPr id="15" name="矩形 14"/>
          <p:cNvSpPr/>
          <p:nvPr/>
        </p:nvSpPr>
        <p:spPr>
          <a:xfrm>
            <a:off x="6793874" y="3476854"/>
            <a:ext cx="4370454" cy="626646"/>
          </a:xfrm>
          <a:prstGeom prst="rect">
            <a:avLst/>
          </a:prstGeom>
        </p:spPr>
        <p:txBody>
          <a:bodyPr vert="horz" wrap="square">
            <a:spAutoFit/>
          </a:bodyPr>
          <a:lstStyle/>
          <a:p>
            <a:pPr>
              <a:lnSpc>
                <a:spcPct val="130000"/>
              </a:lnSpc>
            </a:pPr>
            <a:r>
              <a:rPr lang="zh-CN" altLang="en-US" sz="1400" dirty="0">
                <a:solidFill>
                  <a:schemeClr val="bg1"/>
                </a:solidFill>
                <a:latin typeface="方正楷体简体" panose="03000509000000000000" charset="-122"/>
                <a:ea typeface="方正楷体简体" panose="03000509000000000000" charset="-122"/>
                <a:cs typeface="方正楷体简体" panose="03000509000000000000" charset="-122"/>
              </a:rPr>
              <a:t>标题数字等都可以通过点击和重新输入进行更改。建议正文</a:t>
            </a:r>
            <a:r>
              <a:rPr lang="en-US" altLang="zh-CN" sz="1400" dirty="0">
                <a:solidFill>
                  <a:schemeClr val="bg1"/>
                </a:solidFill>
                <a:latin typeface="方正楷体简体" panose="03000509000000000000" charset="-122"/>
                <a:ea typeface="方正楷体简体" panose="03000509000000000000" charset="-122"/>
                <a:cs typeface="方正楷体简体" panose="03000509000000000000" charset="-122"/>
              </a:rPr>
              <a:t>14</a:t>
            </a:r>
            <a:r>
              <a:rPr lang="zh-CN" altLang="en-US" sz="1400" dirty="0">
                <a:solidFill>
                  <a:schemeClr val="bg1"/>
                </a:solidFill>
                <a:latin typeface="方正楷体简体" panose="03000509000000000000" charset="-122"/>
                <a:ea typeface="方正楷体简体" panose="03000509000000000000" charset="-122"/>
                <a:cs typeface="方正楷体简体" panose="03000509000000000000" charset="-122"/>
              </a:rPr>
              <a:t>号字，</a:t>
            </a:r>
            <a:r>
              <a:rPr lang="en-US" altLang="zh-CN" sz="1400" dirty="0">
                <a:solidFill>
                  <a:schemeClr val="bg1"/>
                </a:solidFill>
                <a:latin typeface="方正楷体简体" panose="03000509000000000000" charset="-122"/>
                <a:ea typeface="方正楷体简体" panose="03000509000000000000" charset="-122"/>
                <a:cs typeface="方正楷体简体" panose="03000509000000000000" charset="-122"/>
              </a:rPr>
              <a:t>1.3</a:t>
            </a:r>
            <a:r>
              <a:rPr lang="zh-CN" altLang="en-US" sz="1400" dirty="0">
                <a:solidFill>
                  <a:schemeClr val="bg1"/>
                </a:solidFill>
                <a:latin typeface="方正楷体简体" panose="03000509000000000000" charset="-122"/>
                <a:ea typeface="方正楷体简体" panose="03000509000000000000" charset="-122"/>
                <a:cs typeface="方正楷体简体" panose="03000509000000000000" charset="-122"/>
              </a:rPr>
              <a:t>倍字间距</a:t>
            </a:r>
          </a:p>
        </p:txBody>
      </p:sp>
      <p:sp>
        <p:nvSpPr>
          <p:cNvPr id="16" name="矩形 15"/>
          <p:cNvSpPr/>
          <p:nvPr/>
        </p:nvSpPr>
        <p:spPr>
          <a:xfrm>
            <a:off x="6793874" y="2943860"/>
            <a:ext cx="1791335" cy="400050"/>
          </a:xfrm>
          <a:prstGeom prst="rect">
            <a:avLst/>
          </a:prstGeom>
          <a:noFill/>
          <a:ln>
            <a:solidFill>
              <a:srgbClr val="018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6831974" y="4494439"/>
            <a:ext cx="1714500" cy="398780"/>
          </a:xfrm>
          <a:prstGeom prst="rect">
            <a:avLst/>
          </a:prstGeom>
        </p:spPr>
        <p:txBody>
          <a:bodyPr vert="horz" wrap="none">
            <a:spAutoFit/>
          </a:bodyPr>
          <a:lstStyle/>
          <a:p>
            <a:r>
              <a:rPr lang="zh-CN" altLang="en-US" sz="2000" b="1" dirty="0">
                <a:solidFill>
                  <a:schemeClr val="bg1"/>
                </a:solidFill>
                <a:latin typeface="方正仿宋简体" panose="02010601030101010101" pitchFamily="65" charset="-122"/>
                <a:ea typeface="方正仿宋简体" panose="02010601030101010101" pitchFamily="65" charset="-122"/>
              </a:rPr>
              <a:t>添加文本信息</a:t>
            </a:r>
          </a:p>
        </p:txBody>
      </p:sp>
      <p:sp>
        <p:nvSpPr>
          <p:cNvPr id="19" name="矩形 18"/>
          <p:cNvSpPr/>
          <p:nvPr/>
        </p:nvSpPr>
        <p:spPr>
          <a:xfrm>
            <a:off x="6793874" y="5027433"/>
            <a:ext cx="4370454" cy="626646"/>
          </a:xfrm>
          <a:prstGeom prst="rect">
            <a:avLst/>
          </a:prstGeom>
        </p:spPr>
        <p:txBody>
          <a:bodyPr vert="horz" wrap="square">
            <a:spAutoFit/>
          </a:bodyPr>
          <a:lstStyle/>
          <a:p>
            <a:pPr>
              <a:lnSpc>
                <a:spcPct val="130000"/>
              </a:lnSpc>
            </a:pPr>
            <a:r>
              <a:rPr lang="zh-CN" altLang="en-US" sz="1400" dirty="0">
                <a:solidFill>
                  <a:schemeClr val="bg1"/>
                </a:solidFill>
                <a:latin typeface="方正楷体简体" panose="03000509000000000000" charset="-122"/>
                <a:ea typeface="方正楷体简体" panose="03000509000000000000" charset="-122"/>
                <a:cs typeface="方正楷体简体" panose="03000509000000000000" charset="-122"/>
              </a:rPr>
              <a:t>标题数字等都可以通过点击和重新输入进行更改。建议正文</a:t>
            </a:r>
            <a:r>
              <a:rPr lang="en-US" altLang="zh-CN" sz="1400" dirty="0">
                <a:solidFill>
                  <a:schemeClr val="bg1"/>
                </a:solidFill>
                <a:latin typeface="方正楷体简体" panose="03000509000000000000" charset="-122"/>
                <a:ea typeface="方正楷体简体" panose="03000509000000000000" charset="-122"/>
                <a:cs typeface="方正楷体简体" panose="03000509000000000000" charset="-122"/>
              </a:rPr>
              <a:t>14</a:t>
            </a:r>
            <a:r>
              <a:rPr lang="zh-CN" altLang="en-US" sz="1400" dirty="0">
                <a:solidFill>
                  <a:schemeClr val="bg1"/>
                </a:solidFill>
                <a:latin typeface="方正楷体简体" panose="03000509000000000000" charset="-122"/>
                <a:ea typeface="方正楷体简体" panose="03000509000000000000" charset="-122"/>
                <a:cs typeface="方正楷体简体" panose="03000509000000000000" charset="-122"/>
              </a:rPr>
              <a:t>号字，</a:t>
            </a:r>
            <a:r>
              <a:rPr lang="en-US" altLang="zh-CN" sz="1400" dirty="0">
                <a:solidFill>
                  <a:schemeClr val="bg1"/>
                </a:solidFill>
                <a:latin typeface="方正楷体简体" panose="03000509000000000000" charset="-122"/>
                <a:ea typeface="方正楷体简体" panose="03000509000000000000" charset="-122"/>
                <a:cs typeface="方正楷体简体" panose="03000509000000000000" charset="-122"/>
              </a:rPr>
              <a:t>1.3</a:t>
            </a:r>
            <a:r>
              <a:rPr lang="zh-CN" altLang="en-US" sz="1400" dirty="0">
                <a:solidFill>
                  <a:schemeClr val="bg1"/>
                </a:solidFill>
                <a:latin typeface="方正楷体简体" panose="03000509000000000000" charset="-122"/>
                <a:ea typeface="方正楷体简体" panose="03000509000000000000" charset="-122"/>
                <a:cs typeface="方正楷体简体" panose="03000509000000000000" charset="-122"/>
              </a:rPr>
              <a:t>倍字间距</a:t>
            </a:r>
          </a:p>
        </p:txBody>
      </p:sp>
      <p:sp>
        <p:nvSpPr>
          <p:cNvPr id="20" name="矩形 19"/>
          <p:cNvSpPr/>
          <p:nvPr/>
        </p:nvSpPr>
        <p:spPr>
          <a:xfrm>
            <a:off x="6793874" y="4494439"/>
            <a:ext cx="1791335" cy="400050"/>
          </a:xfrm>
          <a:prstGeom prst="rect">
            <a:avLst/>
          </a:prstGeom>
          <a:noFill/>
          <a:ln>
            <a:solidFill>
              <a:srgbClr val="018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865654" y="4894489"/>
            <a:ext cx="5141445" cy="906723"/>
          </a:xfrm>
          <a:prstGeom prst="rect">
            <a:avLst/>
          </a:prstGeom>
        </p:spPr>
        <p:txBody>
          <a:bodyPr vert="horz" wrap="square">
            <a:spAutoFit/>
          </a:bodyPr>
          <a:lstStyle/>
          <a:p>
            <a:pPr>
              <a:lnSpc>
                <a:spcPct val="130000"/>
              </a:lnSpc>
            </a:pP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点击此处添加文本信息。标题数字等都可以通过点击和重新输入进行更改，顶部“开始”面板中可以对字体、字号、颜色、行距等进行修改。建议正文</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14</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号字，</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1.3</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倍字间距。</a:t>
            </a:r>
          </a:p>
        </p:txBody>
      </p:sp>
      <p:grpSp>
        <p:nvGrpSpPr>
          <p:cNvPr id="23" name="组合 22"/>
          <p:cNvGrpSpPr/>
          <p:nvPr/>
        </p:nvGrpSpPr>
        <p:grpSpPr>
          <a:xfrm>
            <a:off x="5306661" y="5632396"/>
            <a:ext cx="611235" cy="479098"/>
            <a:chOff x="6527239" y="5601038"/>
            <a:chExt cx="492088" cy="385707"/>
          </a:xfrm>
        </p:grpSpPr>
        <p:pic>
          <p:nvPicPr>
            <p:cNvPr id="24" name="Picture 2" descr="http://img.hb.aicdn.com/abdfbcaeedb85dbf45185b6c0c52f5633f3cfe2e60c0-CoRSc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4580" y="5601038"/>
              <a:ext cx="374479" cy="385707"/>
            </a:xfrm>
            <a:prstGeom prst="rect">
              <a:avLst/>
            </a:prstGeom>
            <a:noFill/>
            <a:extLst>
              <a:ext uri="{909E8E84-426E-40DD-AFC4-6F175D3DCCD1}">
                <a14:hiddenFill xmlns:a14="http://schemas.microsoft.com/office/drawing/2010/main">
                  <a:solidFill>
                    <a:srgbClr val="FFFFFF"/>
                  </a:solidFill>
                </a14:hiddenFill>
              </a:ext>
            </a:extLst>
          </p:spPr>
        </p:pic>
        <p:sp>
          <p:nvSpPr>
            <p:cNvPr id="25" name="文本框 24"/>
            <p:cNvSpPr txBox="1"/>
            <p:nvPr/>
          </p:nvSpPr>
          <p:spPr>
            <a:xfrm>
              <a:off x="6527239" y="5601038"/>
              <a:ext cx="492088" cy="346095"/>
            </a:xfrm>
            <a:prstGeom prst="rect">
              <a:avLst/>
            </a:prstGeom>
            <a:noFill/>
          </p:spPr>
          <p:txBody>
            <a:bodyPr wrap="square" rtlCol="0">
              <a:spAutoFit/>
            </a:bodyPr>
            <a:lstStyle/>
            <a:p>
              <a:r>
                <a:rPr lang="zh-CN" sz="1100" dirty="0">
                  <a:solidFill>
                    <a:schemeClr val="bg1"/>
                  </a:solidFill>
                  <a:latin typeface="方正仿宋简体" panose="02010601030101010101" pitchFamily="65" charset="-122"/>
                  <a:ea typeface="方正仿宋简体" panose="02010601030101010101" pitchFamily="65" charset="-122"/>
                  <a:sym typeface="+mn-ea"/>
                </a:rPr>
                <a:t>意计</a:t>
              </a:r>
              <a:endParaRPr lang="zh-CN" sz="1100" dirty="0">
                <a:solidFill>
                  <a:schemeClr val="bg1"/>
                </a:solidFill>
                <a:latin typeface="方正仿宋简体" panose="02010601030101010101" pitchFamily="65" charset="-122"/>
                <a:ea typeface="方正仿宋简体" panose="02010601030101010101" pitchFamily="65" charset="-122"/>
              </a:endParaRPr>
            </a:p>
            <a:p>
              <a:r>
                <a:rPr lang="zh-CN" sz="1100" dirty="0">
                  <a:solidFill>
                    <a:schemeClr val="bg1"/>
                  </a:solidFill>
                  <a:latin typeface="方正仿宋简体" panose="02010601030101010101" pitchFamily="65" charset="-122"/>
                  <a:ea typeface="方正仿宋简体" panose="02010601030101010101" pitchFamily="65" charset="-122"/>
                  <a:sym typeface="+mn-ea"/>
                </a:rPr>
                <a:t>划境</a:t>
              </a:r>
              <a:endParaRPr lang="zh-CN" altLang="en-US" sz="1100" dirty="0">
                <a:solidFill>
                  <a:schemeClr val="bg1"/>
                </a:solidFill>
                <a:latin typeface="方正仿宋简体" panose="02010601030101010101" pitchFamily="65" charset="-122"/>
                <a:ea typeface="方正仿宋简体" panose="02010601030101010101" pitchFamily="65" charset="-122"/>
              </a:endParaRPr>
            </a:p>
          </p:txBody>
        </p:sp>
      </p:grpSp>
      <p:sp>
        <p:nvSpPr>
          <p:cNvPr id="2" name="文本框 1"/>
          <p:cNvSpPr txBox="1"/>
          <p:nvPr/>
        </p:nvSpPr>
        <p:spPr>
          <a:xfrm>
            <a:off x="2536825" y="570230"/>
            <a:ext cx="1480820" cy="1568450"/>
          </a:xfrm>
          <a:prstGeom prst="rect">
            <a:avLst/>
          </a:prstGeom>
          <a:noFill/>
        </p:spPr>
        <p:txBody>
          <a:bodyPr wrap="none" rtlCol="0" anchor="t">
            <a:spAutoFit/>
          </a:bodyPr>
          <a:lstStyle/>
          <a:p>
            <a:pPr algn="dist"/>
            <a:r>
              <a:rPr lang="zh-CN" altLang="en-US" sz="4800" b="1">
                <a:solidFill>
                  <a:srgbClr val="C8D8E1"/>
                </a:solidFill>
                <a:latin typeface="方正楷体简体" panose="03000509000000000000" charset="-122"/>
                <a:ea typeface="方正楷体简体" panose="03000509000000000000" charset="-122"/>
                <a:sym typeface="+mn-ea"/>
              </a:rPr>
              <a:t>计</a:t>
            </a:r>
          </a:p>
          <a:p>
            <a:pPr algn="dist"/>
            <a:r>
              <a:rPr lang="zh-CN" altLang="en-US" sz="4800" b="1">
                <a:solidFill>
                  <a:srgbClr val="C8D8E1"/>
                </a:solidFill>
                <a:latin typeface="方正楷体简体" panose="03000509000000000000" charset="-122"/>
                <a:ea typeface="方正楷体简体" panose="03000509000000000000" charset="-122"/>
                <a:sym typeface="+mn-ea"/>
              </a:rPr>
              <a:t>    划</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000" fill="hold">
                                          <p:stCondLst>
                                            <p:cond delay="0"/>
                                          </p:stCondLst>
                                        </p:cTn>
                                        <p:tgtEl>
                                          <p:spTgt spid="26"/>
                                        </p:tgtEl>
                                        <p:attrNameLst>
                                          <p:attrName>style.visibility</p:attrName>
                                        </p:attrNameLst>
                                      </p:cBhvr>
                                      <p:to>
                                        <p:strVal val="visible"/>
                                      </p:to>
                                    </p:set>
                                    <p:animEffect transition="in" filter="checkerboard(across)">
                                      <p:cBhvr>
                                        <p:cTn id="7" dur="1000"/>
                                        <p:tgtEl>
                                          <p:spTgt spid="26"/>
                                        </p:tgtEl>
                                      </p:cBhvr>
                                    </p:animEffect>
                                  </p:childTnLst>
                                </p:cTn>
                              </p:par>
                              <p:par>
                                <p:cTn id="8" presetID="5" presetClass="entr" presetSubtype="10" fill="hold" grpId="0" nodeType="withEffect">
                                  <p:stCondLst>
                                    <p:cond delay="0"/>
                                  </p:stCondLst>
                                  <p:childTnLst>
                                    <p:set>
                                      <p:cBhvr>
                                        <p:cTn id="9" dur="1000" fill="hold">
                                          <p:stCondLst>
                                            <p:cond delay="0"/>
                                          </p:stCondLst>
                                        </p:cTn>
                                        <p:tgtEl>
                                          <p:spTgt spid="2"/>
                                        </p:tgtEl>
                                        <p:attrNameLst>
                                          <p:attrName>style.visibility</p:attrName>
                                        </p:attrNameLst>
                                      </p:cBhvr>
                                      <p:to>
                                        <p:strVal val="visible"/>
                                      </p:to>
                                    </p:set>
                                    <p:animEffect transition="in" filter="checkerboard(across)">
                                      <p:cBhvr>
                                        <p:cTn id="10" dur="1000"/>
                                        <p:tgtEl>
                                          <p:spTgt spid="2"/>
                                        </p:tgtEl>
                                      </p:cBhvr>
                                    </p:animEffect>
                                  </p:childTnLst>
                                </p:cTn>
                              </p:par>
                            </p:childTnLst>
                          </p:cTn>
                        </p:par>
                        <p:par>
                          <p:cTn id="11" fill="hold">
                            <p:stCondLst>
                              <p:cond delay="1000"/>
                            </p:stCondLst>
                            <p:childTnLst>
                              <p:par>
                                <p:cTn id="12" presetID="47"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anim calcmode="lin" valueType="num">
                                      <p:cBhvr>
                                        <p:cTn id="35" dur="1000" fill="hold"/>
                                        <p:tgtEl>
                                          <p:spTgt spid="13"/>
                                        </p:tgtEl>
                                        <p:attrNameLst>
                                          <p:attrName>ppt_x</p:attrName>
                                        </p:attrNameLst>
                                      </p:cBhvr>
                                      <p:tavLst>
                                        <p:tav tm="0">
                                          <p:val>
                                            <p:strVal val="#ppt_x"/>
                                          </p:val>
                                        </p:tav>
                                        <p:tav tm="100000">
                                          <p:val>
                                            <p:strVal val="#ppt_x"/>
                                          </p:val>
                                        </p:tav>
                                      </p:tavLst>
                                    </p:anim>
                                    <p:anim calcmode="lin" valueType="num">
                                      <p:cBhvr>
                                        <p:cTn id="36" dur="1000" fill="hold"/>
                                        <p:tgtEl>
                                          <p:spTgt spid="13"/>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anim calcmode="lin" valueType="num">
                                      <p:cBhvr>
                                        <p:cTn id="40" dur="1000" fill="hold"/>
                                        <p:tgtEl>
                                          <p:spTgt spid="15"/>
                                        </p:tgtEl>
                                        <p:attrNameLst>
                                          <p:attrName>ppt_x</p:attrName>
                                        </p:attrNameLst>
                                      </p:cBhvr>
                                      <p:tavLst>
                                        <p:tav tm="0">
                                          <p:val>
                                            <p:strVal val="#ppt_x"/>
                                          </p:val>
                                        </p:tav>
                                        <p:tav tm="100000">
                                          <p:val>
                                            <p:strVal val="#ppt_x"/>
                                          </p:val>
                                        </p:tav>
                                      </p:tavLst>
                                    </p:anim>
                                    <p:anim calcmode="lin" valueType="num">
                                      <p:cBhvr>
                                        <p:cTn id="41" dur="1000" fill="hold"/>
                                        <p:tgtEl>
                                          <p:spTgt spid="15"/>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1000"/>
                                        <p:tgtEl>
                                          <p:spTgt spid="16"/>
                                        </p:tgtEl>
                                      </p:cBhvr>
                                    </p:animEffect>
                                    <p:anim calcmode="lin" valueType="num">
                                      <p:cBhvr>
                                        <p:cTn id="45" dur="1000" fill="hold"/>
                                        <p:tgtEl>
                                          <p:spTgt spid="16"/>
                                        </p:tgtEl>
                                        <p:attrNameLst>
                                          <p:attrName>ppt_x</p:attrName>
                                        </p:attrNameLst>
                                      </p:cBhvr>
                                      <p:tavLst>
                                        <p:tav tm="0">
                                          <p:val>
                                            <p:strVal val="#ppt_x"/>
                                          </p:val>
                                        </p:tav>
                                        <p:tav tm="100000">
                                          <p:val>
                                            <p:strVal val="#ppt_x"/>
                                          </p:val>
                                        </p:tav>
                                      </p:tavLst>
                                    </p:anim>
                                    <p:anim calcmode="lin" valueType="num">
                                      <p:cBhvr>
                                        <p:cTn id="46" dur="1000" fill="hold"/>
                                        <p:tgtEl>
                                          <p:spTgt spid="16"/>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1000" fill="hold"/>
                                        <p:tgtEl>
                                          <p:spTgt spid="18"/>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1000"/>
                                        <p:tgtEl>
                                          <p:spTgt spid="19"/>
                                        </p:tgtEl>
                                      </p:cBhvr>
                                    </p:animEffect>
                                    <p:anim calcmode="lin" valueType="num">
                                      <p:cBhvr>
                                        <p:cTn id="55" dur="1000" fill="hold"/>
                                        <p:tgtEl>
                                          <p:spTgt spid="19"/>
                                        </p:tgtEl>
                                        <p:attrNameLst>
                                          <p:attrName>ppt_x</p:attrName>
                                        </p:attrNameLst>
                                      </p:cBhvr>
                                      <p:tavLst>
                                        <p:tav tm="0">
                                          <p:val>
                                            <p:strVal val="#ppt_x"/>
                                          </p:val>
                                        </p:tav>
                                        <p:tav tm="100000">
                                          <p:val>
                                            <p:strVal val="#ppt_x"/>
                                          </p:val>
                                        </p:tav>
                                      </p:tavLst>
                                    </p:anim>
                                    <p:anim calcmode="lin" valueType="num">
                                      <p:cBhvr>
                                        <p:cTn id="56" dur="1000" fill="hold"/>
                                        <p:tgtEl>
                                          <p:spTgt spid="19"/>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1000" fill="hold"/>
                                        <p:tgtEl>
                                          <p:spTgt spid="20"/>
                                        </p:tgtEl>
                                        <p:attrNameLst>
                                          <p:attrName>ppt_y</p:attrName>
                                        </p:attrNameLst>
                                      </p:cBhvr>
                                      <p:tavLst>
                                        <p:tav tm="0">
                                          <p:val>
                                            <p:strVal val="#ppt_y-.1"/>
                                          </p:val>
                                        </p:tav>
                                        <p:tav tm="100000">
                                          <p:val>
                                            <p:strVal val="#ppt_y"/>
                                          </p:val>
                                        </p:tav>
                                      </p:tavLst>
                                    </p:anim>
                                  </p:childTnLst>
                                </p:cTn>
                              </p:par>
                            </p:childTnLst>
                          </p:cTn>
                        </p:par>
                        <p:par>
                          <p:cTn id="62" fill="hold">
                            <p:stCondLst>
                              <p:cond delay="2000"/>
                            </p:stCondLst>
                            <p:childTnLst>
                              <p:par>
                                <p:cTn id="63" presetID="55" presetClass="entr" presetSubtype="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p:cTn id="65" dur="1000" fill="hold"/>
                                        <p:tgtEl>
                                          <p:spTgt spid="21"/>
                                        </p:tgtEl>
                                        <p:attrNameLst>
                                          <p:attrName>ppt_w</p:attrName>
                                        </p:attrNameLst>
                                      </p:cBhvr>
                                      <p:tavLst>
                                        <p:tav tm="0">
                                          <p:val>
                                            <p:strVal val="#ppt_w*0.70"/>
                                          </p:val>
                                        </p:tav>
                                        <p:tav tm="100000">
                                          <p:val>
                                            <p:strVal val="#ppt_w"/>
                                          </p:val>
                                        </p:tav>
                                      </p:tavLst>
                                    </p:anim>
                                    <p:anim calcmode="lin" valueType="num">
                                      <p:cBhvr>
                                        <p:cTn id="66" dur="1000" fill="hold"/>
                                        <p:tgtEl>
                                          <p:spTgt spid="21"/>
                                        </p:tgtEl>
                                        <p:attrNameLst>
                                          <p:attrName>ppt_h</p:attrName>
                                        </p:attrNameLst>
                                      </p:cBhvr>
                                      <p:tavLst>
                                        <p:tav tm="0">
                                          <p:val>
                                            <p:strVal val="#ppt_h"/>
                                          </p:val>
                                        </p:tav>
                                        <p:tav tm="100000">
                                          <p:val>
                                            <p:strVal val="#ppt_h"/>
                                          </p:val>
                                        </p:tav>
                                      </p:tavLst>
                                    </p:anim>
                                    <p:animEffect transition="in" filter="fade">
                                      <p:cBhvr>
                                        <p:cTn id="67" dur="1000"/>
                                        <p:tgtEl>
                                          <p:spTgt spid="21"/>
                                        </p:tgtEl>
                                      </p:cBhvr>
                                    </p:animEffect>
                                  </p:childTnLst>
                                </p:cTn>
                              </p:par>
                              <p:par>
                                <p:cTn id="68" presetID="55" presetClass="entr" presetSubtype="0" fill="hold" nodeType="withEffect">
                                  <p:stCondLst>
                                    <p:cond delay="0"/>
                                  </p:stCondLst>
                                  <p:childTnLst>
                                    <p:set>
                                      <p:cBhvr>
                                        <p:cTn id="69" dur="1" fill="hold">
                                          <p:stCondLst>
                                            <p:cond delay="0"/>
                                          </p:stCondLst>
                                        </p:cTn>
                                        <p:tgtEl>
                                          <p:spTgt spid="23"/>
                                        </p:tgtEl>
                                        <p:attrNameLst>
                                          <p:attrName>style.visibility</p:attrName>
                                        </p:attrNameLst>
                                      </p:cBhvr>
                                      <p:to>
                                        <p:strVal val="visible"/>
                                      </p:to>
                                    </p:set>
                                    <p:anim calcmode="lin" valueType="num">
                                      <p:cBhvr>
                                        <p:cTn id="70" dur="1000" fill="hold"/>
                                        <p:tgtEl>
                                          <p:spTgt spid="23"/>
                                        </p:tgtEl>
                                        <p:attrNameLst>
                                          <p:attrName>ppt_w</p:attrName>
                                        </p:attrNameLst>
                                      </p:cBhvr>
                                      <p:tavLst>
                                        <p:tav tm="0">
                                          <p:val>
                                            <p:strVal val="#ppt_w*0.70"/>
                                          </p:val>
                                        </p:tav>
                                        <p:tav tm="100000">
                                          <p:val>
                                            <p:strVal val="#ppt_w"/>
                                          </p:val>
                                        </p:tav>
                                      </p:tavLst>
                                    </p:anim>
                                    <p:anim calcmode="lin" valueType="num">
                                      <p:cBhvr>
                                        <p:cTn id="71" dur="1000" fill="hold"/>
                                        <p:tgtEl>
                                          <p:spTgt spid="23"/>
                                        </p:tgtEl>
                                        <p:attrNameLst>
                                          <p:attrName>ppt_h</p:attrName>
                                        </p:attrNameLst>
                                      </p:cBhvr>
                                      <p:tavLst>
                                        <p:tav tm="0">
                                          <p:val>
                                            <p:strVal val="#ppt_h"/>
                                          </p:val>
                                        </p:tav>
                                        <p:tav tm="100000">
                                          <p:val>
                                            <p:strVal val="#ppt_h"/>
                                          </p:val>
                                        </p:tav>
                                      </p:tavLst>
                                    </p:anim>
                                    <p:animEffect transition="in" filter="fade">
                                      <p:cBhvr>
                                        <p:cTn id="7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2" grpId="0" animBg="1"/>
      <p:bldP spid="13" grpId="0"/>
      <p:bldP spid="15" grpId="0"/>
      <p:bldP spid="16" grpId="0" animBg="1"/>
      <p:bldP spid="18" grpId="0"/>
      <p:bldP spid="19" grpId="0"/>
      <p:bldP spid="20" grpId="0" animBg="1"/>
      <p:bldP spid="21"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88007" y="205099"/>
            <a:ext cx="11793197" cy="6426437"/>
          </a:xfrm>
          <a:prstGeom prst="rect">
            <a:avLst/>
          </a:prstGeom>
          <a:noFill/>
          <a:ln w="57150" cmpd="thickThin">
            <a:solidFill>
              <a:srgbClr val="A1B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416915" y="2412869"/>
            <a:ext cx="1024896" cy="2739598"/>
          </a:xfrm>
          <a:prstGeom prst="rect">
            <a:avLst/>
          </a:prstGeom>
        </p:spPr>
        <p:txBody>
          <a:bodyPr vert="eaVert" wrap="square">
            <a:spAutoFit/>
          </a:bodyPr>
          <a:lstStyle/>
          <a:p>
            <a:pPr>
              <a:lnSpc>
                <a:spcPct val="130000"/>
              </a:lnSpc>
            </a:pP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标题数字等都可以通过点击和重新输入进行更改。建议正文</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14</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号字，</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1.3</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倍字间距。</a:t>
            </a:r>
          </a:p>
        </p:txBody>
      </p:sp>
      <p:sp>
        <p:nvSpPr>
          <p:cNvPr id="13" name="矩形 12"/>
          <p:cNvSpPr/>
          <p:nvPr/>
        </p:nvSpPr>
        <p:spPr>
          <a:xfrm>
            <a:off x="2332424" y="1906260"/>
            <a:ext cx="492443" cy="1631216"/>
          </a:xfrm>
          <a:prstGeom prst="rect">
            <a:avLst/>
          </a:prstGeom>
        </p:spPr>
        <p:txBody>
          <a:bodyPr vert="eaVert" wrap="none">
            <a:spAutoFit/>
          </a:bodyPr>
          <a:lstStyle/>
          <a:p>
            <a:r>
              <a:rPr lang="zh-CN" altLang="en-US" sz="2000" dirty="0">
                <a:solidFill>
                  <a:srgbClr val="0180B0"/>
                </a:solidFill>
                <a:latin typeface="方正仿宋简体" panose="02010601030101010101" pitchFamily="65" charset="-122"/>
                <a:ea typeface="方正仿宋简体" panose="02010601030101010101" pitchFamily="65" charset="-122"/>
              </a:rPr>
              <a:t>添加文本信息</a:t>
            </a:r>
          </a:p>
        </p:txBody>
      </p:sp>
      <p:grpSp>
        <p:nvGrpSpPr>
          <p:cNvPr id="15" name="组合 14"/>
          <p:cNvGrpSpPr/>
          <p:nvPr/>
        </p:nvGrpSpPr>
        <p:grpSpPr>
          <a:xfrm>
            <a:off x="1318128" y="4673369"/>
            <a:ext cx="611235" cy="479098"/>
            <a:chOff x="6527239" y="5601038"/>
            <a:chExt cx="492088" cy="385707"/>
          </a:xfrm>
        </p:grpSpPr>
        <p:pic>
          <p:nvPicPr>
            <p:cNvPr id="16" name="Picture 2" descr="http://img.hb.aicdn.com/abdfbcaeedb85dbf45185b6c0c52f5633f3cfe2e60c0-CoRSc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4580" y="5601038"/>
              <a:ext cx="374479" cy="385707"/>
            </a:xfrm>
            <a:prstGeom prst="rect">
              <a:avLst/>
            </a:prstGeom>
            <a:noFill/>
            <a:extLst>
              <a:ext uri="{909E8E84-426E-40DD-AFC4-6F175D3DCCD1}">
                <a14:hiddenFill xmlns:a14="http://schemas.microsoft.com/office/drawing/2010/main">
                  <a:solidFill>
                    <a:srgbClr val="FFFFFF"/>
                  </a:solidFill>
                </a14:hiddenFill>
              </a:ext>
            </a:extLst>
          </p:spPr>
        </p:pic>
        <p:sp>
          <p:nvSpPr>
            <p:cNvPr id="18" name="文本框 17"/>
            <p:cNvSpPr txBox="1"/>
            <p:nvPr/>
          </p:nvSpPr>
          <p:spPr>
            <a:xfrm>
              <a:off x="6527239" y="5601038"/>
              <a:ext cx="492088" cy="346095"/>
            </a:xfrm>
            <a:prstGeom prst="rect">
              <a:avLst/>
            </a:prstGeom>
            <a:noFill/>
          </p:spPr>
          <p:txBody>
            <a:bodyPr wrap="square" rtlCol="0">
              <a:spAutoFit/>
            </a:bodyPr>
            <a:lstStyle/>
            <a:p>
              <a:r>
                <a:rPr lang="zh-CN" sz="1100" dirty="0">
                  <a:solidFill>
                    <a:schemeClr val="bg1"/>
                  </a:solidFill>
                  <a:latin typeface="方正仿宋简体" panose="02010601030101010101" pitchFamily="65" charset="-122"/>
                  <a:ea typeface="方正仿宋简体" panose="02010601030101010101" pitchFamily="65" charset="-122"/>
                </a:rPr>
                <a:t>意计</a:t>
              </a:r>
            </a:p>
            <a:p>
              <a:r>
                <a:rPr lang="zh-CN" sz="1100" dirty="0">
                  <a:solidFill>
                    <a:schemeClr val="bg1"/>
                  </a:solidFill>
                  <a:latin typeface="方正仿宋简体" panose="02010601030101010101" pitchFamily="65" charset="-122"/>
                  <a:ea typeface="方正仿宋简体" panose="02010601030101010101" pitchFamily="65" charset="-122"/>
                </a:rPr>
                <a:t>划境</a:t>
              </a:r>
            </a:p>
          </p:txBody>
        </p:sp>
      </p:grpSp>
      <p:sp>
        <p:nvSpPr>
          <p:cNvPr id="19" name="矩形 18"/>
          <p:cNvSpPr/>
          <p:nvPr/>
        </p:nvSpPr>
        <p:spPr>
          <a:xfrm>
            <a:off x="4062648" y="2550491"/>
            <a:ext cx="1024896" cy="2739598"/>
          </a:xfrm>
          <a:prstGeom prst="rect">
            <a:avLst/>
          </a:prstGeom>
        </p:spPr>
        <p:txBody>
          <a:bodyPr vert="eaVert" wrap="square">
            <a:spAutoFit/>
          </a:bodyPr>
          <a:lstStyle/>
          <a:p>
            <a:pPr>
              <a:lnSpc>
                <a:spcPct val="130000"/>
              </a:lnSpc>
            </a:pP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标题数字等都可以通过点击和重新输入进行更改。建议正文</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14</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号字，</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1.3</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倍字间距。</a:t>
            </a:r>
          </a:p>
        </p:txBody>
      </p:sp>
      <p:sp>
        <p:nvSpPr>
          <p:cNvPr id="20" name="矩形 19"/>
          <p:cNvSpPr/>
          <p:nvPr/>
        </p:nvSpPr>
        <p:spPr>
          <a:xfrm>
            <a:off x="4978157" y="2043882"/>
            <a:ext cx="492443" cy="1631216"/>
          </a:xfrm>
          <a:prstGeom prst="rect">
            <a:avLst/>
          </a:prstGeom>
        </p:spPr>
        <p:txBody>
          <a:bodyPr vert="eaVert" wrap="none">
            <a:spAutoFit/>
          </a:bodyPr>
          <a:lstStyle/>
          <a:p>
            <a:r>
              <a:rPr lang="zh-CN" altLang="en-US" sz="2000" dirty="0">
                <a:solidFill>
                  <a:srgbClr val="0180B0"/>
                </a:solidFill>
                <a:latin typeface="方正仿宋简体" panose="02010601030101010101" pitchFamily="65" charset="-122"/>
                <a:ea typeface="方正仿宋简体" panose="02010601030101010101" pitchFamily="65" charset="-122"/>
              </a:rPr>
              <a:t>添加文本信息</a:t>
            </a:r>
          </a:p>
        </p:txBody>
      </p:sp>
      <p:grpSp>
        <p:nvGrpSpPr>
          <p:cNvPr id="21" name="组合 20"/>
          <p:cNvGrpSpPr/>
          <p:nvPr/>
        </p:nvGrpSpPr>
        <p:grpSpPr>
          <a:xfrm>
            <a:off x="3963861" y="4810991"/>
            <a:ext cx="611235" cy="479098"/>
            <a:chOff x="6527239" y="5601038"/>
            <a:chExt cx="492088" cy="385707"/>
          </a:xfrm>
        </p:grpSpPr>
        <p:pic>
          <p:nvPicPr>
            <p:cNvPr id="23" name="Picture 2" descr="http://img.hb.aicdn.com/abdfbcaeedb85dbf45185b6c0c52f5633f3cfe2e60c0-CoRSc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4580" y="5601038"/>
              <a:ext cx="374479" cy="385707"/>
            </a:xfrm>
            <a:prstGeom prst="rect">
              <a:avLst/>
            </a:prstGeom>
            <a:noFill/>
            <a:extLst>
              <a:ext uri="{909E8E84-426E-40DD-AFC4-6F175D3DCCD1}">
                <a14:hiddenFill xmlns:a14="http://schemas.microsoft.com/office/drawing/2010/main">
                  <a:solidFill>
                    <a:srgbClr val="FFFFFF"/>
                  </a:solidFill>
                </a14:hiddenFill>
              </a:ext>
            </a:extLst>
          </p:spPr>
        </p:pic>
        <p:sp>
          <p:nvSpPr>
            <p:cNvPr id="24" name="文本框 23"/>
            <p:cNvSpPr txBox="1"/>
            <p:nvPr/>
          </p:nvSpPr>
          <p:spPr>
            <a:xfrm>
              <a:off x="6527239" y="5601038"/>
              <a:ext cx="492088" cy="346095"/>
            </a:xfrm>
            <a:prstGeom prst="rect">
              <a:avLst/>
            </a:prstGeom>
            <a:noFill/>
          </p:spPr>
          <p:txBody>
            <a:bodyPr wrap="square" rtlCol="0">
              <a:spAutoFit/>
            </a:bodyPr>
            <a:lstStyle/>
            <a:p>
              <a:r>
                <a:rPr lang="zh-CN" sz="1100" dirty="0">
                  <a:solidFill>
                    <a:schemeClr val="bg1"/>
                  </a:solidFill>
                  <a:latin typeface="方正仿宋简体" panose="02010601030101010101" pitchFamily="65" charset="-122"/>
                  <a:ea typeface="方正仿宋简体" panose="02010601030101010101" pitchFamily="65" charset="-122"/>
                  <a:sym typeface="+mn-ea"/>
                </a:rPr>
                <a:t>意计</a:t>
              </a:r>
              <a:endParaRPr lang="zh-CN" sz="1100" dirty="0">
                <a:solidFill>
                  <a:schemeClr val="bg1"/>
                </a:solidFill>
                <a:latin typeface="方正仿宋简体" panose="02010601030101010101" pitchFamily="65" charset="-122"/>
                <a:ea typeface="方正仿宋简体" panose="02010601030101010101" pitchFamily="65" charset="-122"/>
              </a:endParaRPr>
            </a:p>
            <a:p>
              <a:r>
                <a:rPr lang="zh-CN" sz="1100" dirty="0">
                  <a:solidFill>
                    <a:schemeClr val="bg1"/>
                  </a:solidFill>
                  <a:latin typeface="方正仿宋简体" panose="02010601030101010101" pitchFamily="65" charset="-122"/>
                  <a:ea typeface="方正仿宋简体" panose="02010601030101010101" pitchFamily="65" charset="-122"/>
                  <a:sym typeface="+mn-ea"/>
                </a:rPr>
                <a:t>划境</a:t>
              </a:r>
              <a:endParaRPr lang="zh-CN" altLang="en-US" sz="1100" dirty="0">
                <a:solidFill>
                  <a:schemeClr val="bg1"/>
                </a:solidFill>
                <a:latin typeface="方正仿宋简体" panose="02010601030101010101" pitchFamily="65" charset="-122"/>
                <a:ea typeface="方正仿宋简体" panose="02010601030101010101" pitchFamily="65" charset="-122"/>
              </a:endParaRPr>
            </a:p>
          </p:txBody>
        </p:sp>
      </p:grpSp>
      <p:sp>
        <p:nvSpPr>
          <p:cNvPr id="25" name="矩形 24"/>
          <p:cNvSpPr/>
          <p:nvPr/>
        </p:nvSpPr>
        <p:spPr>
          <a:xfrm>
            <a:off x="6707811" y="2563060"/>
            <a:ext cx="1024896" cy="2739598"/>
          </a:xfrm>
          <a:prstGeom prst="rect">
            <a:avLst/>
          </a:prstGeom>
        </p:spPr>
        <p:txBody>
          <a:bodyPr vert="eaVert" wrap="square">
            <a:spAutoFit/>
          </a:bodyPr>
          <a:lstStyle/>
          <a:p>
            <a:pPr>
              <a:lnSpc>
                <a:spcPct val="130000"/>
              </a:lnSpc>
            </a:pP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标题数字等都可以通过点击和重新输入进行更改。建议正文</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14</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号字，</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1.3</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倍字间距。</a:t>
            </a:r>
          </a:p>
        </p:txBody>
      </p:sp>
      <p:sp>
        <p:nvSpPr>
          <p:cNvPr id="26" name="矩形 25"/>
          <p:cNvSpPr/>
          <p:nvPr/>
        </p:nvSpPr>
        <p:spPr>
          <a:xfrm>
            <a:off x="7623320" y="2056451"/>
            <a:ext cx="492443" cy="1631216"/>
          </a:xfrm>
          <a:prstGeom prst="rect">
            <a:avLst/>
          </a:prstGeom>
        </p:spPr>
        <p:txBody>
          <a:bodyPr vert="eaVert" wrap="none">
            <a:spAutoFit/>
          </a:bodyPr>
          <a:lstStyle/>
          <a:p>
            <a:r>
              <a:rPr lang="zh-CN" altLang="en-US" sz="2000" dirty="0">
                <a:solidFill>
                  <a:srgbClr val="0180B0"/>
                </a:solidFill>
                <a:latin typeface="方正仿宋简体" panose="02010601030101010101" pitchFamily="65" charset="-122"/>
                <a:ea typeface="方正仿宋简体" panose="02010601030101010101" pitchFamily="65" charset="-122"/>
              </a:rPr>
              <a:t>添加文本信息</a:t>
            </a:r>
          </a:p>
        </p:txBody>
      </p:sp>
      <p:grpSp>
        <p:nvGrpSpPr>
          <p:cNvPr id="27" name="组合 26"/>
          <p:cNvGrpSpPr/>
          <p:nvPr/>
        </p:nvGrpSpPr>
        <p:grpSpPr>
          <a:xfrm>
            <a:off x="6609024" y="4823560"/>
            <a:ext cx="611235" cy="479098"/>
            <a:chOff x="6527239" y="5601038"/>
            <a:chExt cx="492088" cy="385707"/>
          </a:xfrm>
        </p:grpSpPr>
        <p:pic>
          <p:nvPicPr>
            <p:cNvPr id="28" name="Picture 2" descr="http://img.hb.aicdn.com/abdfbcaeedb85dbf45185b6c0c52f5633f3cfe2e60c0-CoRSc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4580" y="5601038"/>
              <a:ext cx="374479" cy="385707"/>
            </a:xfrm>
            <a:prstGeom prst="rect">
              <a:avLst/>
            </a:prstGeom>
            <a:noFill/>
            <a:extLst>
              <a:ext uri="{909E8E84-426E-40DD-AFC4-6F175D3DCCD1}">
                <a14:hiddenFill xmlns:a14="http://schemas.microsoft.com/office/drawing/2010/main">
                  <a:solidFill>
                    <a:srgbClr val="FFFFFF"/>
                  </a:solidFill>
                </a14:hiddenFill>
              </a:ext>
            </a:extLst>
          </p:spPr>
        </p:pic>
        <p:sp>
          <p:nvSpPr>
            <p:cNvPr id="29" name="文本框 28"/>
            <p:cNvSpPr txBox="1"/>
            <p:nvPr/>
          </p:nvSpPr>
          <p:spPr>
            <a:xfrm>
              <a:off x="6527239" y="5601038"/>
              <a:ext cx="492088" cy="346095"/>
            </a:xfrm>
            <a:prstGeom prst="rect">
              <a:avLst/>
            </a:prstGeom>
            <a:noFill/>
          </p:spPr>
          <p:txBody>
            <a:bodyPr wrap="square" rtlCol="0">
              <a:spAutoFit/>
            </a:bodyPr>
            <a:lstStyle/>
            <a:p>
              <a:r>
                <a:rPr lang="zh-CN" sz="1100" dirty="0">
                  <a:solidFill>
                    <a:schemeClr val="bg1"/>
                  </a:solidFill>
                  <a:latin typeface="方正仿宋简体" panose="02010601030101010101" pitchFamily="65" charset="-122"/>
                  <a:ea typeface="方正仿宋简体" panose="02010601030101010101" pitchFamily="65" charset="-122"/>
                  <a:sym typeface="+mn-ea"/>
                </a:rPr>
                <a:t>意计</a:t>
              </a:r>
              <a:endParaRPr lang="zh-CN" sz="1100" dirty="0">
                <a:solidFill>
                  <a:schemeClr val="bg1"/>
                </a:solidFill>
                <a:latin typeface="方正仿宋简体" panose="02010601030101010101" pitchFamily="65" charset="-122"/>
                <a:ea typeface="方正仿宋简体" panose="02010601030101010101" pitchFamily="65" charset="-122"/>
              </a:endParaRPr>
            </a:p>
            <a:p>
              <a:r>
                <a:rPr lang="zh-CN" sz="1100" dirty="0">
                  <a:solidFill>
                    <a:schemeClr val="bg1"/>
                  </a:solidFill>
                  <a:latin typeface="方正仿宋简体" panose="02010601030101010101" pitchFamily="65" charset="-122"/>
                  <a:ea typeface="方正仿宋简体" panose="02010601030101010101" pitchFamily="65" charset="-122"/>
                  <a:sym typeface="+mn-ea"/>
                </a:rPr>
                <a:t>划境</a:t>
              </a:r>
              <a:endParaRPr lang="zh-CN" altLang="en-US" sz="1100" dirty="0">
                <a:solidFill>
                  <a:schemeClr val="bg1"/>
                </a:solidFill>
                <a:latin typeface="方正仿宋简体" panose="02010601030101010101" pitchFamily="65" charset="-122"/>
                <a:ea typeface="方正仿宋简体" panose="02010601030101010101" pitchFamily="65" charset="-122"/>
              </a:endParaRPr>
            </a:p>
          </p:txBody>
        </p:sp>
      </p:grpSp>
      <p:sp>
        <p:nvSpPr>
          <p:cNvPr id="30" name="矩形 29"/>
          <p:cNvSpPr/>
          <p:nvPr/>
        </p:nvSpPr>
        <p:spPr>
          <a:xfrm>
            <a:off x="9373108" y="2550491"/>
            <a:ext cx="1024896" cy="2739598"/>
          </a:xfrm>
          <a:prstGeom prst="rect">
            <a:avLst/>
          </a:prstGeom>
        </p:spPr>
        <p:txBody>
          <a:bodyPr vert="eaVert" wrap="square">
            <a:spAutoFit/>
          </a:bodyPr>
          <a:lstStyle/>
          <a:p>
            <a:pPr>
              <a:lnSpc>
                <a:spcPct val="130000"/>
              </a:lnSpc>
            </a:pP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标题数字等都可以通过点击和重新输入进行更改。建议正文</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14</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号字，</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1.3</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倍字间距。</a:t>
            </a:r>
          </a:p>
        </p:txBody>
      </p:sp>
      <p:sp>
        <p:nvSpPr>
          <p:cNvPr id="31" name="矩形 30"/>
          <p:cNvSpPr/>
          <p:nvPr/>
        </p:nvSpPr>
        <p:spPr>
          <a:xfrm>
            <a:off x="10288617" y="2043882"/>
            <a:ext cx="492443" cy="1631216"/>
          </a:xfrm>
          <a:prstGeom prst="rect">
            <a:avLst/>
          </a:prstGeom>
        </p:spPr>
        <p:txBody>
          <a:bodyPr vert="eaVert" wrap="none">
            <a:spAutoFit/>
          </a:bodyPr>
          <a:lstStyle/>
          <a:p>
            <a:r>
              <a:rPr lang="zh-CN" altLang="en-US" sz="2000" dirty="0">
                <a:solidFill>
                  <a:srgbClr val="0180B0"/>
                </a:solidFill>
                <a:latin typeface="方正仿宋简体" panose="02010601030101010101" pitchFamily="65" charset="-122"/>
                <a:ea typeface="方正仿宋简体" panose="02010601030101010101" pitchFamily="65" charset="-122"/>
              </a:rPr>
              <a:t>添加文本信息</a:t>
            </a:r>
          </a:p>
        </p:txBody>
      </p:sp>
      <p:grpSp>
        <p:nvGrpSpPr>
          <p:cNvPr id="32" name="组合 31"/>
          <p:cNvGrpSpPr/>
          <p:nvPr/>
        </p:nvGrpSpPr>
        <p:grpSpPr>
          <a:xfrm>
            <a:off x="9274321" y="4810991"/>
            <a:ext cx="611235" cy="479098"/>
            <a:chOff x="6527239" y="5601038"/>
            <a:chExt cx="492088" cy="385707"/>
          </a:xfrm>
        </p:grpSpPr>
        <p:pic>
          <p:nvPicPr>
            <p:cNvPr id="34" name="Picture 2" descr="http://img.hb.aicdn.com/abdfbcaeedb85dbf45185b6c0c52f5633f3cfe2e60c0-CoRSc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4580" y="5601038"/>
              <a:ext cx="374479" cy="385707"/>
            </a:xfrm>
            <a:prstGeom prst="rect">
              <a:avLst/>
            </a:prstGeom>
            <a:noFill/>
            <a:extLst>
              <a:ext uri="{909E8E84-426E-40DD-AFC4-6F175D3DCCD1}">
                <a14:hiddenFill xmlns:a14="http://schemas.microsoft.com/office/drawing/2010/main">
                  <a:solidFill>
                    <a:srgbClr val="FFFFFF"/>
                  </a:solidFill>
                </a14:hiddenFill>
              </a:ext>
            </a:extLst>
          </p:spPr>
        </p:pic>
        <p:sp>
          <p:nvSpPr>
            <p:cNvPr id="35" name="文本框 34"/>
            <p:cNvSpPr txBox="1"/>
            <p:nvPr/>
          </p:nvSpPr>
          <p:spPr>
            <a:xfrm>
              <a:off x="6527239" y="5601038"/>
              <a:ext cx="492088" cy="346095"/>
            </a:xfrm>
            <a:prstGeom prst="rect">
              <a:avLst/>
            </a:prstGeom>
            <a:noFill/>
          </p:spPr>
          <p:txBody>
            <a:bodyPr wrap="square" rtlCol="0">
              <a:spAutoFit/>
            </a:bodyPr>
            <a:lstStyle/>
            <a:p>
              <a:r>
                <a:rPr lang="zh-CN" sz="1100" dirty="0">
                  <a:solidFill>
                    <a:schemeClr val="bg1"/>
                  </a:solidFill>
                  <a:latin typeface="方正仿宋简体" panose="02010601030101010101" pitchFamily="65" charset="-122"/>
                  <a:ea typeface="方正仿宋简体" panose="02010601030101010101" pitchFamily="65" charset="-122"/>
                  <a:sym typeface="+mn-ea"/>
                </a:rPr>
                <a:t>意计</a:t>
              </a:r>
              <a:endParaRPr lang="zh-CN" sz="1100" dirty="0">
                <a:solidFill>
                  <a:schemeClr val="bg1"/>
                </a:solidFill>
                <a:latin typeface="方正仿宋简体" panose="02010601030101010101" pitchFamily="65" charset="-122"/>
                <a:ea typeface="方正仿宋简体" panose="02010601030101010101" pitchFamily="65" charset="-122"/>
              </a:endParaRPr>
            </a:p>
            <a:p>
              <a:r>
                <a:rPr lang="zh-CN" sz="1100" dirty="0">
                  <a:solidFill>
                    <a:schemeClr val="bg1"/>
                  </a:solidFill>
                  <a:latin typeface="方正仿宋简体" panose="02010601030101010101" pitchFamily="65" charset="-122"/>
                  <a:ea typeface="方正仿宋简体" panose="02010601030101010101" pitchFamily="65" charset="-122"/>
                  <a:sym typeface="+mn-ea"/>
                </a:rPr>
                <a:t>划境</a:t>
              </a:r>
              <a:endParaRPr lang="zh-CN" altLang="en-US" sz="1100" dirty="0">
                <a:solidFill>
                  <a:schemeClr val="bg1"/>
                </a:solidFill>
                <a:latin typeface="方正仿宋简体" panose="02010601030101010101" pitchFamily="65" charset="-122"/>
                <a:ea typeface="方正仿宋简体" panose="02010601030101010101" pitchFamily="65" charset="-122"/>
              </a:endParaRPr>
            </a:p>
          </p:txBody>
        </p:sp>
      </p:grpSp>
      <p:grpSp>
        <p:nvGrpSpPr>
          <p:cNvPr id="37" name="组合 36"/>
          <p:cNvGrpSpPr/>
          <p:nvPr/>
        </p:nvGrpSpPr>
        <p:grpSpPr>
          <a:xfrm>
            <a:off x="4413783" y="681294"/>
            <a:ext cx="3422853" cy="1300350"/>
            <a:chOff x="4384573" y="1149289"/>
            <a:chExt cx="3422853" cy="1300350"/>
          </a:xfrm>
        </p:grpSpPr>
        <p:grpSp>
          <p:nvGrpSpPr>
            <p:cNvPr id="2" name="组合 1"/>
            <p:cNvGrpSpPr/>
            <p:nvPr/>
          </p:nvGrpSpPr>
          <p:grpSpPr>
            <a:xfrm>
              <a:off x="5305506" y="1149289"/>
              <a:ext cx="1981623" cy="847848"/>
              <a:chOff x="150039" y="4872037"/>
              <a:chExt cx="4111085" cy="1758950"/>
            </a:xfrm>
            <a:solidFill>
              <a:srgbClr val="327394"/>
            </a:solidFill>
          </p:grpSpPr>
          <p:sp>
            <p:nvSpPr>
              <p:cNvPr id="3" name="Freeform 30164"/>
              <p:cNvSpPr/>
              <p:nvPr/>
            </p:nvSpPr>
            <p:spPr bwMode="auto">
              <a:xfrm>
                <a:off x="150039" y="4872037"/>
                <a:ext cx="3109913" cy="1758950"/>
              </a:xfrm>
              <a:custGeom>
                <a:avLst/>
                <a:gdLst>
                  <a:gd name="T0" fmla="*/ 5 w 828"/>
                  <a:gd name="T1" fmla="*/ 348 h 468"/>
                  <a:gd name="T2" fmla="*/ 121 w 828"/>
                  <a:gd name="T3" fmla="*/ 178 h 468"/>
                  <a:gd name="T4" fmla="*/ 196 w 828"/>
                  <a:gd name="T5" fmla="*/ 263 h 468"/>
                  <a:gd name="T6" fmla="*/ 379 w 828"/>
                  <a:gd name="T7" fmla="*/ 128 h 468"/>
                  <a:gd name="T8" fmla="*/ 501 w 828"/>
                  <a:gd name="T9" fmla="*/ 219 h 468"/>
                  <a:gd name="T10" fmla="*/ 708 w 828"/>
                  <a:gd name="T11" fmla="*/ 277 h 468"/>
                  <a:gd name="T12" fmla="*/ 800 w 828"/>
                  <a:gd name="T13" fmla="*/ 383 h 468"/>
                  <a:gd name="T14" fmla="*/ 0 w 828"/>
                  <a:gd name="T15" fmla="*/ 383 h 468"/>
                  <a:gd name="T16" fmla="*/ 5 w 828"/>
                  <a:gd name="T17" fmla="*/ 348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8" h="468">
                    <a:moveTo>
                      <a:pt x="5" y="348"/>
                    </a:moveTo>
                    <a:cubicBezTo>
                      <a:pt x="5" y="348"/>
                      <a:pt x="73" y="171"/>
                      <a:pt x="121" y="178"/>
                    </a:cubicBezTo>
                    <a:cubicBezTo>
                      <a:pt x="169" y="185"/>
                      <a:pt x="188" y="298"/>
                      <a:pt x="196" y="263"/>
                    </a:cubicBezTo>
                    <a:cubicBezTo>
                      <a:pt x="205" y="227"/>
                      <a:pt x="304" y="0"/>
                      <a:pt x="379" y="128"/>
                    </a:cubicBezTo>
                    <a:cubicBezTo>
                      <a:pt x="453" y="256"/>
                      <a:pt x="450" y="323"/>
                      <a:pt x="501" y="219"/>
                    </a:cubicBezTo>
                    <a:cubicBezTo>
                      <a:pt x="552" y="114"/>
                      <a:pt x="587" y="85"/>
                      <a:pt x="708" y="277"/>
                    </a:cubicBezTo>
                    <a:cubicBezTo>
                      <a:pt x="828" y="468"/>
                      <a:pt x="800" y="383"/>
                      <a:pt x="800" y="383"/>
                    </a:cubicBezTo>
                    <a:cubicBezTo>
                      <a:pt x="0" y="383"/>
                      <a:pt x="0" y="383"/>
                      <a:pt x="0" y="383"/>
                    </a:cubicBezTo>
                    <a:lnTo>
                      <a:pt x="5" y="348"/>
                    </a:lnTo>
                    <a:close/>
                  </a:path>
                </a:pathLst>
              </a:custGeom>
              <a:gradFill>
                <a:gsLst>
                  <a:gs pos="0">
                    <a:srgbClr val="5689A8"/>
                  </a:gs>
                  <a:gs pos="100000">
                    <a:schemeClr val="accent1">
                      <a:lumMod val="30000"/>
                      <a:lumOff val="70000"/>
                      <a:alpha val="9000"/>
                    </a:schemeClr>
                  </a:gs>
                </a:gsLst>
                <a:lin ang="1398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 name="Freeform 37839"/>
              <p:cNvSpPr/>
              <p:nvPr/>
            </p:nvSpPr>
            <p:spPr bwMode="auto">
              <a:xfrm>
                <a:off x="2600600" y="4891140"/>
                <a:ext cx="1660524" cy="239712"/>
              </a:xfrm>
              <a:custGeom>
                <a:avLst/>
                <a:gdLst>
                  <a:gd name="T0" fmla="*/ 442 w 442"/>
                  <a:gd name="T1" fmla="*/ 64 h 64"/>
                  <a:gd name="T2" fmla="*/ 169 w 442"/>
                  <a:gd name="T3" fmla="*/ 64 h 64"/>
                  <a:gd name="T4" fmla="*/ 152 w 442"/>
                  <a:gd name="T5" fmla="*/ 47 h 64"/>
                  <a:gd name="T6" fmla="*/ 168 w 442"/>
                  <a:gd name="T7" fmla="*/ 29 h 64"/>
                  <a:gd name="T8" fmla="*/ 168 w 442"/>
                  <a:gd name="T9" fmla="*/ 29 h 64"/>
                  <a:gd name="T10" fmla="*/ 273 w 442"/>
                  <a:gd name="T11" fmla="*/ 29 h 64"/>
                  <a:gd name="T12" fmla="*/ 284 w 442"/>
                  <a:gd name="T13" fmla="*/ 18 h 64"/>
                  <a:gd name="T14" fmla="*/ 273 w 442"/>
                  <a:gd name="T15" fmla="*/ 6 h 64"/>
                  <a:gd name="T16" fmla="*/ 0 w 442"/>
                  <a:gd name="T17" fmla="*/ 6 h 64"/>
                  <a:gd name="T18" fmla="*/ 0 w 442"/>
                  <a:gd name="T19" fmla="*/ 0 h 64"/>
                  <a:gd name="T20" fmla="*/ 273 w 442"/>
                  <a:gd name="T21" fmla="*/ 0 h 64"/>
                  <a:gd name="T22" fmla="*/ 290 w 442"/>
                  <a:gd name="T23" fmla="*/ 18 h 64"/>
                  <a:gd name="T24" fmla="*/ 273 w 442"/>
                  <a:gd name="T25" fmla="*/ 35 h 64"/>
                  <a:gd name="T26" fmla="*/ 169 w 442"/>
                  <a:gd name="T27" fmla="*/ 35 h 64"/>
                  <a:gd name="T28" fmla="*/ 158 w 442"/>
                  <a:gd name="T29" fmla="*/ 47 h 64"/>
                  <a:gd name="T30" fmla="*/ 169 w 442"/>
                  <a:gd name="T31" fmla="*/ 58 h 64"/>
                  <a:gd name="T32" fmla="*/ 442 w 442"/>
                  <a:gd name="T33" fmla="*/ 58 h 64"/>
                  <a:gd name="T34" fmla="*/ 442 w 442"/>
                  <a:gd name="T35"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 h="64">
                    <a:moveTo>
                      <a:pt x="442" y="64"/>
                    </a:moveTo>
                    <a:cubicBezTo>
                      <a:pt x="169" y="64"/>
                      <a:pt x="169" y="64"/>
                      <a:pt x="169" y="64"/>
                    </a:cubicBezTo>
                    <a:cubicBezTo>
                      <a:pt x="160" y="64"/>
                      <a:pt x="152" y="56"/>
                      <a:pt x="152" y="47"/>
                    </a:cubicBezTo>
                    <a:cubicBezTo>
                      <a:pt x="152" y="37"/>
                      <a:pt x="159" y="30"/>
                      <a:pt x="168" y="29"/>
                    </a:cubicBezTo>
                    <a:cubicBezTo>
                      <a:pt x="168" y="29"/>
                      <a:pt x="168" y="29"/>
                      <a:pt x="168" y="29"/>
                    </a:cubicBezTo>
                    <a:cubicBezTo>
                      <a:pt x="273" y="29"/>
                      <a:pt x="273" y="29"/>
                      <a:pt x="273" y="29"/>
                    </a:cubicBezTo>
                    <a:cubicBezTo>
                      <a:pt x="279" y="29"/>
                      <a:pt x="284" y="24"/>
                      <a:pt x="284" y="18"/>
                    </a:cubicBezTo>
                    <a:cubicBezTo>
                      <a:pt x="284" y="11"/>
                      <a:pt x="279" y="6"/>
                      <a:pt x="273" y="6"/>
                    </a:cubicBezTo>
                    <a:cubicBezTo>
                      <a:pt x="0" y="6"/>
                      <a:pt x="0" y="6"/>
                      <a:pt x="0" y="6"/>
                    </a:cubicBezTo>
                    <a:cubicBezTo>
                      <a:pt x="0" y="0"/>
                      <a:pt x="0" y="0"/>
                      <a:pt x="0" y="0"/>
                    </a:cubicBezTo>
                    <a:cubicBezTo>
                      <a:pt x="273" y="0"/>
                      <a:pt x="273" y="0"/>
                      <a:pt x="273" y="0"/>
                    </a:cubicBezTo>
                    <a:cubicBezTo>
                      <a:pt x="282" y="0"/>
                      <a:pt x="290" y="8"/>
                      <a:pt x="290" y="18"/>
                    </a:cubicBezTo>
                    <a:cubicBezTo>
                      <a:pt x="290" y="27"/>
                      <a:pt x="282" y="35"/>
                      <a:pt x="273" y="35"/>
                    </a:cubicBezTo>
                    <a:cubicBezTo>
                      <a:pt x="169" y="35"/>
                      <a:pt x="169" y="35"/>
                      <a:pt x="169" y="35"/>
                    </a:cubicBezTo>
                    <a:cubicBezTo>
                      <a:pt x="163" y="35"/>
                      <a:pt x="158" y="40"/>
                      <a:pt x="158" y="47"/>
                    </a:cubicBezTo>
                    <a:cubicBezTo>
                      <a:pt x="158" y="53"/>
                      <a:pt x="163" y="58"/>
                      <a:pt x="169" y="58"/>
                    </a:cubicBezTo>
                    <a:cubicBezTo>
                      <a:pt x="442" y="58"/>
                      <a:pt x="442" y="58"/>
                      <a:pt x="442" y="58"/>
                    </a:cubicBezTo>
                    <a:lnTo>
                      <a:pt x="442" y="64"/>
                    </a:lnTo>
                    <a:close/>
                  </a:path>
                </a:pathLst>
              </a:custGeom>
              <a:grpFill/>
              <a:ln w="3175">
                <a:solidFill>
                  <a:schemeClr val="bg1">
                    <a:lumMod val="50000"/>
                  </a:schemeClr>
                </a:solidFill>
                <a:round/>
              </a:ln>
            </p:spPr>
            <p:txBody>
              <a:bodyPr vert="horz" wrap="square" lIns="91440" tIns="45720" rIns="91440" bIns="45720" numCol="1" anchor="t" anchorCtr="0" compatLnSpc="1"/>
              <a:lstStyle/>
              <a:p>
                <a:endParaRPr lang="zh-CN" altLang="en-US"/>
              </a:p>
            </p:txBody>
          </p:sp>
        </p:grpSp>
        <p:sp>
          <p:nvSpPr>
            <p:cNvPr id="5" name="文本框 4"/>
            <p:cNvSpPr txBox="1"/>
            <p:nvPr/>
          </p:nvSpPr>
          <p:spPr>
            <a:xfrm>
              <a:off x="4384573" y="1866074"/>
              <a:ext cx="3422853" cy="583565"/>
            </a:xfrm>
            <a:prstGeom prst="rect">
              <a:avLst/>
            </a:prstGeom>
            <a:noFill/>
          </p:spPr>
          <p:txBody>
            <a:bodyPr vert="horz" wrap="square" rtlCol="0">
              <a:spAutoFit/>
            </a:bodyPr>
            <a:lstStyle/>
            <a:p>
              <a:pPr algn="ctr" defTabSz="913765">
                <a:defRPr/>
              </a:pPr>
              <a:r>
                <a:rPr lang="zh-CN" altLang="en-US" sz="3200" b="1" spc="400" dirty="0">
                  <a:solidFill>
                    <a:schemeClr val="tx1">
                      <a:lumMod val="95000"/>
                      <a:lumOff val="5000"/>
                    </a:schemeClr>
                  </a:solidFill>
                  <a:latin typeface="方正楷体简体" panose="03000509000000000000" charset="-122"/>
                  <a:ea typeface="方正楷体简体" panose="03000509000000000000" charset="-122"/>
                </a:rPr>
                <a:t>项目计划</a:t>
              </a:r>
            </a:p>
          </p:txBody>
        </p:sp>
      </p:gr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500"/>
                                        <p:tgtEl>
                                          <p:spTgt spid="3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47" presetClass="entr" presetSubtype="0"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1000"/>
                                        <p:tgtEl>
                                          <p:spTgt spid="19"/>
                                        </p:tgtEl>
                                      </p:cBhvr>
                                    </p:animEffect>
                                    <p:anim calcmode="lin" valueType="num">
                                      <p:cBhvr>
                                        <p:cTn id="28" dur="1000" fill="hold"/>
                                        <p:tgtEl>
                                          <p:spTgt spid="19"/>
                                        </p:tgtEl>
                                        <p:attrNameLst>
                                          <p:attrName>ppt_x</p:attrName>
                                        </p:attrNameLst>
                                      </p:cBhvr>
                                      <p:tavLst>
                                        <p:tav tm="0">
                                          <p:val>
                                            <p:strVal val="#ppt_x"/>
                                          </p:val>
                                        </p:tav>
                                        <p:tav tm="100000">
                                          <p:val>
                                            <p:strVal val="#ppt_x"/>
                                          </p:val>
                                        </p:tav>
                                      </p:tavLst>
                                    </p:anim>
                                    <p:anim calcmode="lin" valueType="num">
                                      <p:cBhvr>
                                        <p:cTn id="29" dur="1000" fill="hold"/>
                                        <p:tgtEl>
                                          <p:spTgt spid="19"/>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1000"/>
                                        <p:tgtEl>
                                          <p:spTgt spid="20"/>
                                        </p:tgtEl>
                                      </p:cBhvr>
                                    </p:animEffect>
                                    <p:anim calcmode="lin" valueType="num">
                                      <p:cBhvr>
                                        <p:cTn id="33" dur="1000" fill="hold"/>
                                        <p:tgtEl>
                                          <p:spTgt spid="20"/>
                                        </p:tgtEl>
                                        <p:attrNameLst>
                                          <p:attrName>ppt_x</p:attrName>
                                        </p:attrNameLst>
                                      </p:cBhvr>
                                      <p:tavLst>
                                        <p:tav tm="0">
                                          <p:val>
                                            <p:strVal val="#ppt_x"/>
                                          </p:val>
                                        </p:tav>
                                        <p:tav tm="100000">
                                          <p:val>
                                            <p:strVal val="#ppt_x"/>
                                          </p:val>
                                        </p:tav>
                                      </p:tavLst>
                                    </p:anim>
                                    <p:anim calcmode="lin" valueType="num">
                                      <p:cBhvr>
                                        <p:cTn id="34" dur="1000" fill="hold"/>
                                        <p:tgtEl>
                                          <p:spTgt spid="20"/>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1000"/>
                                        <p:tgtEl>
                                          <p:spTgt spid="21"/>
                                        </p:tgtEl>
                                      </p:cBhvr>
                                    </p:animEffect>
                                    <p:anim calcmode="lin" valueType="num">
                                      <p:cBhvr>
                                        <p:cTn id="38" dur="1000" fill="hold"/>
                                        <p:tgtEl>
                                          <p:spTgt spid="21"/>
                                        </p:tgtEl>
                                        <p:attrNameLst>
                                          <p:attrName>ppt_x</p:attrName>
                                        </p:attrNameLst>
                                      </p:cBhvr>
                                      <p:tavLst>
                                        <p:tav tm="0">
                                          <p:val>
                                            <p:strVal val="#ppt_x"/>
                                          </p:val>
                                        </p:tav>
                                        <p:tav tm="100000">
                                          <p:val>
                                            <p:strVal val="#ppt_x"/>
                                          </p:val>
                                        </p:tav>
                                      </p:tavLst>
                                    </p:anim>
                                    <p:anim calcmode="lin" valueType="num">
                                      <p:cBhvr>
                                        <p:cTn id="39" dur="1000" fill="hold"/>
                                        <p:tgtEl>
                                          <p:spTgt spid="21"/>
                                        </p:tgtEl>
                                        <p:attrNameLst>
                                          <p:attrName>ppt_y</p:attrName>
                                        </p:attrNameLst>
                                      </p:cBhvr>
                                      <p:tavLst>
                                        <p:tav tm="0">
                                          <p:val>
                                            <p:strVal val="#ppt_y-.1"/>
                                          </p:val>
                                        </p:tav>
                                        <p:tav tm="100000">
                                          <p:val>
                                            <p:strVal val="#ppt_y"/>
                                          </p:val>
                                        </p:tav>
                                      </p:tavLst>
                                    </p:anim>
                                  </p:childTnLst>
                                </p:cTn>
                              </p:par>
                            </p:childTnLst>
                          </p:cTn>
                        </p:par>
                        <p:par>
                          <p:cTn id="40" fill="hold">
                            <p:stCondLst>
                              <p:cond delay="2500"/>
                            </p:stCondLst>
                            <p:childTnLst>
                              <p:par>
                                <p:cTn id="41" presetID="42" presetClass="entr" presetSubtype="0"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1000"/>
                                        <p:tgtEl>
                                          <p:spTgt spid="25"/>
                                        </p:tgtEl>
                                      </p:cBhvr>
                                    </p:animEffect>
                                    <p:anim calcmode="lin" valueType="num">
                                      <p:cBhvr>
                                        <p:cTn id="44" dur="1000" fill="hold"/>
                                        <p:tgtEl>
                                          <p:spTgt spid="25"/>
                                        </p:tgtEl>
                                        <p:attrNameLst>
                                          <p:attrName>ppt_x</p:attrName>
                                        </p:attrNameLst>
                                      </p:cBhvr>
                                      <p:tavLst>
                                        <p:tav tm="0">
                                          <p:val>
                                            <p:strVal val="#ppt_x"/>
                                          </p:val>
                                        </p:tav>
                                        <p:tav tm="100000">
                                          <p:val>
                                            <p:strVal val="#ppt_x"/>
                                          </p:val>
                                        </p:tav>
                                      </p:tavLst>
                                    </p:anim>
                                    <p:anim calcmode="lin" valueType="num">
                                      <p:cBhvr>
                                        <p:cTn id="45" dur="1000" fill="hold"/>
                                        <p:tgtEl>
                                          <p:spTgt spid="25"/>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fade">
                                      <p:cBhvr>
                                        <p:cTn id="48" dur="1000"/>
                                        <p:tgtEl>
                                          <p:spTgt spid="26"/>
                                        </p:tgtEl>
                                      </p:cBhvr>
                                    </p:animEffect>
                                    <p:anim calcmode="lin" valueType="num">
                                      <p:cBhvr>
                                        <p:cTn id="49" dur="1000" fill="hold"/>
                                        <p:tgtEl>
                                          <p:spTgt spid="26"/>
                                        </p:tgtEl>
                                        <p:attrNameLst>
                                          <p:attrName>ppt_x</p:attrName>
                                        </p:attrNameLst>
                                      </p:cBhvr>
                                      <p:tavLst>
                                        <p:tav tm="0">
                                          <p:val>
                                            <p:strVal val="#ppt_x"/>
                                          </p:val>
                                        </p:tav>
                                        <p:tav tm="100000">
                                          <p:val>
                                            <p:strVal val="#ppt_x"/>
                                          </p:val>
                                        </p:tav>
                                      </p:tavLst>
                                    </p:anim>
                                    <p:anim calcmode="lin" valueType="num">
                                      <p:cBhvr>
                                        <p:cTn id="50" dur="1000" fill="hold"/>
                                        <p:tgtEl>
                                          <p:spTgt spid="26"/>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fade">
                                      <p:cBhvr>
                                        <p:cTn id="53" dur="1000"/>
                                        <p:tgtEl>
                                          <p:spTgt spid="27"/>
                                        </p:tgtEl>
                                      </p:cBhvr>
                                    </p:animEffect>
                                    <p:anim calcmode="lin" valueType="num">
                                      <p:cBhvr>
                                        <p:cTn id="54" dur="1000" fill="hold"/>
                                        <p:tgtEl>
                                          <p:spTgt spid="27"/>
                                        </p:tgtEl>
                                        <p:attrNameLst>
                                          <p:attrName>ppt_x</p:attrName>
                                        </p:attrNameLst>
                                      </p:cBhvr>
                                      <p:tavLst>
                                        <p:tav tm="0">
                                          <p:val>
                                            <p:strVal val="#ppt_x"/>
                                          </p:val>
                                        </p:tav>
                                        <p:tav tm="100000">
                                          <p:val>
                                            <p:strVal val="#ppt_x"/>
                                          </p:val>
                                        </p:tav>
                                      </p:tavLst>
                                    </p:anim>
                                    <p:anim calcmode="lin" valueType="num">
                                      <p:cBhvr>
                                        <p:cTn id="55" dur="1000" fill="hold"/>
                                        <p:tgtEl>
                                          <p:spTgt spid="27"/>
                                        </p:tgtEl>
                                        <p:attrNameLst>
                                          <p:attrName>ppt_y</p:attrName>
                                        </p:attrNameLst>
                                      </p:cBhvr>
                                      <p:tavLst>
                                        <p:tav tm="0">
                                          <p:val>
                                            <p:strVal val="#ppt_y+.1"/>
                                          </p:val>
                                        </p:tav>
                                        <p:tav tm="100000">
                                          <p:val>
                                            <p:strVal val="#ppt_y"/>
                                          </p:val>
                                        </p:tav>
                                      </p:tavLst>
                                    </p:anim>
                                  </p:childTnLst>
                                </p:cTn>
                              </p:par>
                            </p:childTnLst>
                          </p:cTn>
                        </p:par>
                        <p:par>
                          <p:cTn id="56" fill="hold">
                            <p:stCondLst>
                              <p:cond delay="3500"/>
                            </p:stCondLst>
                            <p:childTnLst>
                              <p:par>
                                <p:cTn id="57" presetID="47" presetClass="entr" presetSubtype="0"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1000"/>
                                        <p:tgtEl>
                                          <p:spTgt spid="30"/>
                                        </p:tgtEl>
                                      </p:cBhvr>
                                    </p:animEffect>
                                    <p:anim calcmode="lin" valueType="num">
                                      <p:cBhvr>
                                        <p:cTn id="60" dur="1000" fill="hold"/>
                                        <p:tgtEl>
                                          <p:spTgt spid="30"/>
                                        </p:tgtEl>
                                        <p:attrNameLst>
                                          <p:attrName>ppt_x</p:attrName>
                                        </p:attrNameLst>
                                      </p:cBhvr>
                                      <p:tavLst>
                                        <p:tav tm="0">
                                          <p:val>
                                            <p:strVal val="#ppt_x"/>
                                          </p:val>
                                        </p:tav>
                                        <p:tav tm="100000">
                                          <p:val>
                                            <p:strVal val="#ppt_x"/>
                                          </p:val>
                                        </p:tav>
                                      </p:tavLst>
                                    </p:anim>
                                    <p:anim calcmode="lin" valueType="num">
                                      <p:cBhvr>
                                        <p:cTn id="61" dur="1000" fill="hold"/>
                                        <p:tgtEl>
                                          <p:spTgt spid="30"/>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fade">
                                      <p:cBhvr>
                                        <p:cTn id="64" dur="1000"/>
                                        <p:tgtEl>
                                          <p:spTgt spid="31"/>
                                        </p:tgtEl>
                                      </p:cBhvr>
                                    </p:animEffect>
                                    <p:anim calcmode="lin" valueType="num">
                                      <p:cBhvr>
                                        <p:cTn id="65" dur="1000" fill="hold"/>
                                        <p:tgtEl>
                                          <p:spTgt spid="31"/>
                                        </p:tgtEl>
                                        <p:attrNameLst>
                                          <p:attrName>ppt_x</p:attrName>
                                        </p:attrNameLst>
                                      </p:cBhvr>
                                      <p:tavLst>
                                        <p:tav tm="0">
                                          <p:val>
                                            <p:strVal val="#ppt_x"/>
                                          </p:val>
                                        </p:tav>
                                        <p:tav tm="100000">
                                          <p:val>
                                            <p:strVal val="#ppt_x"/>
                                          </p:val>
                                        </p:tav>
                                      </p:tavLst>
                                    </p:anim>
                                    <p:anim calcmode="lin" valueType="num">
                                      <p:cBhvr>
                                        <p:cTn id="66" dur="1000" fill="hold"/>
                                        <p:tgtEl>
                                          <p:spTgt spid="31"/>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1000"/>
                                        <p:tgtEl>
                                          <p:spTgt spid="32"/>
                                        </p:tgtEl>
                                      </p:cBhvr>
                                    </p:animEffect>
                                    <p:anim calcmode="lin" valueType="num">
                                      <p:cBhvr>
                                        <p:cTn id="70" dur="1000" fill="hold"/>
                                        <p:tgtEl>
                                          <p:spTgt spid="32"/>
                                        </p:tgtEl>
                                        <p:attrNameLst>
                                          <p:attrName>ppt_x</p:attrName>
                                        </p:attrNameLst>
                                      </p:cBhvr>
                                      <p:tavLst>
                                        <p:tav tm="0">
                                          <p:val>
                                            <p:strVal val="#ppt_x"/>
                                          </p:val>
                                        </p:tav>
                                        <p:tav tm="100000">
                                          <p:val>
                                            <p:strVal val="#ppt_x"/>
                                          </p:val>
                                        </p:tav>
                                      </p:tavLst>
                                    </p:anim>
                                    <p:anim calcmode="lin" valueType="num">
                                      <p:cBhvr>
                                        <p:cTn id="7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9" grpId="0"/>
      <p:bldP spid="20" grpId="0"/>
      <p:bldP spid="25" grpId="0"/>
      <p:bldP spid="26" grpId="0"/>
      <p:bldP spid="30" grpId="0"/>
      <p:bldP spid="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88007" y="205099"/>
            <a:ext cx="11793197" cy="6426437"/>
          </a:xfrm>
          <a:prstGeom prst="rect">
            <a:avLst/>
          </a:prstGeom>
          <a:noFill/>
          <a:ln w="57150" cmpd="thickThin">
            <a:solidFill>
              <a:srgbClr val="A1B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descr="C:\Users\111\Desktop\photo-1531436107035-40b2e85b7a1b.jpgphoto-1531436107035-40b2e85b7a1b"/>
          <p:cNvPicPr>
            <a:picLocks noChangeAspect="1"/>
          </p:cNvPicPr>
          <p:nvPr/>
        </p:nvPicPr>
        <p:blipFill>
          <a:blip r:embed="rId2"/>
          <a:srcRect/>
          <a:stretch>
            <a:fillRect/>
          </a:stretch>
        </p:blipFill>
        <p:spPr>
          <a:xfrm>
            <a:off x="2762250" y="823595"/>
            <a:ext cx="8806180" cy="3841115"/>
          </a:xfrm>
          <a:prstGeom prst="rect">
            <a:avLst/>
          </a:prstGeom>
        </p:spPr>
      </p:pic>
      <p:sp>
        <p:nvSpPr>
          <p:cNvPr id="43" name="矩形 42"/>
          <p:cNvSpPr/>
          <p:nvPr/>
        </p:nvSpPr>
        <p:spPr>
          <a:xfrm rot="5400000">
            <a:off x="2599690" y="976630"/>
            <a:ext cx="342265" cy="1668780"/>
          </a:xfrm>
          <a:prstGeom prst="rect">
            <a:avLst/>
          </a:prstGeom>
          <a:solidFill>
            <a:srgbClr val="A1B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rot="5400000">
            <a:off x="2844165" y="1473200"/>
            <a:ext cx="343535" cy="2183130"/>
          </a:xfrm>
          <a:prstGeom prst="rect">
            <a:avLst/>
          </a:prstGeom>
          <a:solidFill>
            <a:srgbClr val="A1B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AutoShape 25"/>
          <p:cNvSpPr/>
          <p:nvPr/>
        </p:nvSpPr>
        <p:spPr bwMode="auto">
          <a:xfrm>
            <a:off x="2487930" y="4583430"/>
            <a:ext cx="4254500" cy="11899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defTabSz="323215">
              <a:lnSpc>
                <a:spcPct val="200000"/>
              </a:lnSpc>
              <a:spcBef>
                <a:spcPts val="850"/>
              </a:spcBef>
              <a:defRPr/>
            </a:pPr>
            <a:r>
              <a:rPr lang="zh-CN" altLang="en-US" sz="1600" dirty="0">
                <a:ln>
                  <a:noFill/>
                </a:ln>
                <a:solidFill>
                  <a:srgbClr val="595959"/>
                </a:solidFill>
                <a:latin typeface="华文楷体" panose="02010600040101010101" charset="-122"/>
                <a:ea typeface="华文楷体" panose="02010600040101010101" charset="-122"/>
                <a:cs typeface="+mn-ea"/>
                <a:sym typeface="Arial" panose="020B0604020202020204" pitchFamily="34" charset="0"/>
              </a:rPr>
              <a:t>请替换文字内容，点击添加相关标题文字，修改文字内容，也可以直接复制你的内容到此</a:t>
            </a:r>
          </a:p>
          <a:p>
            <a:pPr algn="r" defTabSz="323215">
              <a:lnSpc>
                <a:spcPct val="200000"/>
              </a:lnSpc>
              <a:spcBef>
                <a:spcPts val="850"/>
              </a:spcBef>
              <a:defRPr/>
            </a:pPr>
            <a:endParaRPr lang="zh-CN" altLang="en-US" sz="1600" dirty="0">
              <a:ln>
                <a:noFill/>
              </a:ln>
              <a:solidFill>
                <a:srgbClr val="595959"/>
              </a:solidFill>
              <a:latin typeface="华文楷体" panose="02010600040101010101" charset="-122"/>
              <a:ea typeface="华文楷体" panose="02010600040101010101" charset="-122"/>
              <a:cs typeface="+mn-ea"/>
              <a:sym typeface="Arial" panose="020B0604020202020204" pitchFamily="34" charset="0"/>
            </a:endParaRPr>
          </a:p>
          <a:p>
            <a:pPr algn="r" defTabSz="323215">
              <a:lnSpc>
                <a:spcPct val="200000"/>
              </a:lnSpc>
              <a:spcBef>
                <a:spcPts val="850"/>
              </a:spcBef>
              <a:defRPr/>
            </a:pPr>
            <a:endParaRPr lang="zh-CN" altLang="en-US" sz="1600" dirty="0">
              <a:ln>
                <a:noFill/>
              </a:ln>
              <a:solidFill>
                <a:srgbClr val="595959"/>
              </a:solidFill>
              <a:latin typeface="华文楷体" panose="02010600040101010101" charset="-122"/>
              <a:ea typeface="华文楷体" panose="02010600040101010101" charset="-122"/>
              <a:cs typeface="+mn-ea"/>
              <a:sym typeface="Arial" panose="020B0604020202020204" pitchFamily="34" charset="0"/>
            </a:endParaRPr>
          </a:p>
        </p:txBody>
      </p:sp>
      <p:sp>
        <p:nvSpPr>
          <p:cNvPr id="46" name="AutoShape 25"/>
          <p:cNvSpPr/>
          <p:nvPr/>
        </p:nvSpPr>
        <p:spPr bwMode="auto">
          <a:xfrm>
            <a:off x="7479665" y="4570730"/>
            <a:ext cx="4089400" cy="11899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defTabSz="323215">
              <a:lnSpc>
                <a:spcPct val="200000"/>
              </a:lnSpc>
              <a:spcBef>
                <a:spcPts val="850"/>
              </a:spcBef>
              <a:defRPr/>
            </a:pPr>
            <a:r>
              <a:rPr lang="zh-CN" altLang="en-US" sz="1600" dirty="0">
                <a:ln>
                  <a:noFill/>
                </a:ln>
                <a:solidFill>
                  <a:srgbClr val="595959"/>
                </a:solidFill>
                <a:latin typeface="华文楷体" panose="02010600040101010101" charset="-122"/>
                <a:ea typeface="华文楷体" panose="02010600040101010101" charset="-122"/>
                <a:cs typeface="+mn-ea"/>
                <a:sym typeface="Arial" panose="020B0604020202020204" pitchFamily="34" charset="0"/>
              </a:rPr>
              <a:t>请替换文字内容，点击添加相关标题文字，修改文字内容，也可以直接复制你的内容到此</a:t>
            </a:r>
          </a:p>
          <a:p>
            <a:pPr algn="r" defTabSz="323215">
              <a:lnSpc>
                <a:spcPct val="200000"/>
              </a:lnSpc>
              <a:spcBef>
                <a:spcPts val="850"/>
              </a:spcBef>
              <a:defRPr/>
            </a:pPr>
            <a:endParaRPr lang="zh-CN" altLang="en-US" sz="1600" dirty="0">
              <a:ln>
                <a:noFill/>
              </a:ln>
              <a:solidFill>
                <a:srgbClr val="595959"/>
              </a:solidFill>
              <a:latin typeface="华文楷体" panose="02010600040101010101" charset="-122"/>
              <a:ea typeface="华文楷体" panose="02010600040101010101" charset="-122"/>
              <a:cs typeface="+mn-ea"/>
              <a:sym typeface="Arial" panose="020B0604020202020204" pitchFamily="34" charset="0"/>
            </a:endParaRPr>
          </a:p>
          <a:p>
            <a:pPr algn="r" defTabSz="323215">
              <a:lnSpc>
                <a:spcPct val="200000"/>
              </a:lnSpc>
              <a:spcBef>
                <a:spcPts val="850"/>
              </a:spcBef>
              <a:defRPr/>
            </a:pPr>
            <a:endParaRPr lang="zh-CN" altLang="en-US" sz="1600" dirty="0">
              <a:ln>
                <a:noFill/>
              </a:ln>
              <a:solidFill>
                <a:srgbClr val="595959"/>
              </a:solidFill>
              <a:latin typeface="华文楷体" panose="02010600040101010101" charset="-122"/>
              <a:ea typeface="华文楷体" panose="02010600040101010101" charset="-122"/>
              <a:cs typeface="+mn-ea"/>
              <a:sym typeface="Arial" panose="020B0604020202020204" pitchFamily="34" charset="0"/>
            </a:endParaRPr>
          </a:p>
        </p:txBody>
      </p:sp>
      <p:sp>
        <p:nvSpPr>
          <p:cNvPr id="47" name="文本框 46"/>
          <p:cNvSpPr txBox="1"/>
          <p:nvPr/>
        </p:nvSpPr>
        <p:spPr>
          <a:xfrm>
            <a:off x="4542790" y="5669915"/>
            <a:ext cx="2343150" cy="521970"/>
          </a:xfrm>
          <a:prstGeom prst="rect">
            <a:avLst/>
          </a:prstGeom>
          <a:noFill/>
        </p:spPr>
        <p:txBody>
          <a:bodyPr wrap="square" rtlCol="0">
            <a:spAutoFit/>
          </a:bodyPr>
          <a:lstStyle/>
          <a:p>
            <a:pPr algn="dist"/>
            <a:r>
              <a:rPr lang="zh-CN" altLang="en-US" sz="2800">
                <a:solidFill>
                  <a:schemeClr val="tx1">
                    <a:lumMod val="65000"/>
                    <a:lumOff val="35000"/>
                  </a:schemeClr>
                </a:solidFill>
                <a:latin typeface="华文楷体" panose="02010600040101010101" charset="-122"/>
                <a:ea typeface="华文楷体" panose="02010600040101010101" charset="-122"/>
              </a:rPr>
              <a:t>输入标题</a:t>
            </a:r>
          </a:p>
        </p:txBody>
      </p:sp>
      <p:sp>
        <p:nvSpPr>
          <p:cNvPr id="48" name="文本框 47"/>
          <p:cNvSpPr txBox="1"/>
          <p:nvPr/>
        </p:nvSpPr>
        <p:spPr>
          <a:xfrm>
            <a:off x="9369425" y="5669915"/>
            <a:ext cx="2343150" cy="521970"/>
          </a:xfrm>
          <a:prstGeom prst="rect">
            <a:avLst/>
          </a:prstGeom>
          <a:noFill/>
        </p:spPr>
        <p:txBody>
          <a:bodyPr wrap="square" rtlCol="0">
            <a:spAutoFit/>
          </a:bodyPr>
          <a:lstStyle/>
          <a:p>
            <a:pPr algn="dist"/>
            <a:r>
              <a:rPr lang="zh-CN" altLang="en-US" sz="2800">
                <a:solidFill>
                  <a:schemeClr val="tx1">
                    <a:lumMod val="65000"/>
                    <a:lumOff val="35000"/>
                  </a:schemeClr>
                </a:solidFill>
                <a:latin typeface="华文楷体" panose="02010600040101010101" charset="-122"/>
                <a:ea typeface="华文楷体" panose="02010600040101010101" charset="-122"/>
              </a:rPr>
              <a:t>输入标题</a:t>
            </a:r>
          </a:p>
        </p:txBody>
      </p:sp>
      <p:sp>
        <p:nvSpPr>
          <p:cNvPr id="49" name="文本框 48"/>
          <p:cNvSpPr txBox="1"/>
          <p:nvPr/>
        </p:nvSpPr>
        <p:spPr>
          <a:xfrm>
            <a:off x="1077595" y="2872740"/>
            <a:ext cx="795020" cy="3046095"/>
          </a:xfrm>
          <a:prstGeom prst="rect">
            <a:avLst/>
          </a:prstGeom>
          <a:noFill/>
        </p:spPr>
        <p:txBody>
          <a:bodyPr wrap="none" rtlCol="0" anchor="t">
            <a:spAutoFit/>
          </a:bodyPr>
          <a:lstStyle/>
          <a:p>
            <a:pPr algn="dist"/>
            <a:r>
              <a:rPr lang="zh-CN" altLang="en-US" sz="4800" b="1">
                <a:solidFill>
                  <a:srgbClr val="C8D8E1"/>
                </a:solidFill>
                <a:latin typeface="方正楷体简体" panose="03000509000000000000" charset="-122"/>
                <a:ea typeface="方正楷体简体" panose="03000509000000000000" charset="-122"/>
                <a:sym typeface="+mn-ea"/>
              </a:rPr>
              <a:t>项</a:t>
            </a:r>
          </a:p>
          <a:p>
            <a:pPr algn="dist"/>
            <a:r>
              <a:rPr lang="zh-CN" altLang="en-US" sz="4800" b="1">
                <a:solidFill>
                  <a:srgbClr val="C8D8E1"/>
                </a:solidFill>
                <a:latin typeface="方正楷体简体" panose="03000509000000000000" charset="-122"/>
                <a:ea typeface="方正楷体简体" panose="03000509000000000000" charset="-122"/>
                <a:sym typeface="+mn-ea"/>
              </a:rPr>
              <a:t>目</a:t>
            </a:r>
          </a:p>
          <a:p>
            <a:pPr algn="dist"/>
            <a:r>
              <a:rPr lang="zh-CN" altLang="en-US" sz="4800" b="1">
                <a:solidFill>
                  <a:srgbClr val="C8D8E1"/>
                </a:solidFill>
                <a:latin typeface="方正楷体简体" panose="03000509000000000000" charset="-122"/>
                <a:ea typeface="方正楷体简体" panose="03000509000000000000" charset="-122"/>
                <a:sym typeface="+mn-ea"/>
              </a:rPr>
              <a:t>计</a:t>
            </a:r>
          </a:p>
          <a:p>
            <a:pPr algn="dist"/>
            <a:r>
              <a:rPr lang="zh-CN" altLang="en-US" sz="4800" b="1">
                <a:solidFill>
                  <a:srgbClr val="C8D8E1"/>
                </a:solidFill>
                <a:latin typeface="方正楷体简体" panose="03000509000000000000" charset="-122"/>
                <a:ea typeface="方正楷体简体" panose="03000509000000000000" charset="-122"/>
                <a:sym typeface="+mn-ea"/>
              </a:rPr>
              <a:t>划</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heckerboard(across)">
                                      <p:cBhvr>
                                        <p:cTn id="7" dur="500"/>
                                        <p:tgtEl>
                                          <p:spTgt spid="2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checkerboard(across)">
                                      <p:cBhvr>
                                        <p:cTn id="10" dur="500"/>
                                        <p:tgtEl>
                                          <p:spTgt spid="43"/>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checkerboard(across)">
                                      <p:cBhvr>
                                        <p:cTn id="13" dur="500"/>
                                        <p:tgtEl>
                                          <p:spTgt spid="44"/>
                                        </p:tgtEl>
                                      </p:cBhvr>
                                    </p:animEffect>
                                  </p:childTnLst>
                                </p:cTn>
                              </p:par>
                            </p:childTnLst>
                          </p:cTn>
                        </p:par>
                        <p:par>
                          <p:cTn id="14" fill="hold">
                            <p:stCondLst>
                              <p:cond delay="500"/>
                            </p:stCondLst>
                            <p:childTnLst>
                              <p:par>
                                <p:cTn id="15" presetID="47" presetClass="entr" presetSubtype="0" fill="hold" grpId="0" nodeType="after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500"/>
                                        <p:tgtEl>
                                          <p:spTgt spid="45"/>
                                        </p:tgtEl>
                                      </p:cBhvr>
                                    </p:animEffect>
                                    <p:anim calcmode="lin" valueType="num">
                                      <p:cBhvr>
                                        <p:cTn id="18" dur="500" fill="hold"/>
                                        <p:tgtEl>
                                          <p:spTgt spid="45"/>
                                        </p:tgtEl>
                                        <p:attrNameLst>
                                          <p:attrName>ppt_x</p:attrName>
                                        </p:attrNameLst>
                                      </p:cBhvr>
                                      <p:tavLst>
                                        <p:tav tm="0">
                                          <p:val>
                                            <p:strVal val="#ppt_x"/>
                                          </p:val>
                                        </p:tav>
                                        <p:tav tm="100000">
                                          <p:val>
                                            <p:strVal val="#ppt_x"/>
                                          </p:val>
                                        </p:tav>
                                      </p:tavLst>
                                    </p:anim>
                                    <p:anim calcmode="lin" valueType="num">
                                      <p:cBhvr>
                                        <p:cTn id="19" dur="500" fill="hold"/>
                                        <p:tgtEl>
                                          <p:spTgt spid="45"/>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7" presetClass="entr" presetSubtype="0" fill="hold" grpId="0" nodeType="after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fade">
                                      <p:cBhvr>
                                        <p:cTn id="23" dur="500"/>
                                        <p:tgtEl>
                                          <p:spTgt spid="46"/>
                                        </p:tgtEl>
                                      </p:cBhvr>
                                    </p:animEffect>
                                    <p:anim calcmode="lin" valueType="num">
                                      <p:cBhvr>
                                        <p:cTn id="24" dur="500" fill="hold"/>
                                        <p:tgtEl>
                                          <p:spTgt spid="46"/>
                                        </p:tgtEl>
                                        <p:attrNameLst>
                                          <p:attrName>ppt_x</p:attrName>
                                        </p:attrNameLst>
                                      </p:cBhvr>
                                      <p:tavLst>
                                        <p:tav tm="0">
                                          <p:val>
                                            <p:strVal val="#ppt_x"/>
                                          </p:val>
                                        </p:tav>
                                        <p:tav tm="100000">
                                          <p:val>
                                            <p:strVal val="#ppt_x"/>
                                          </p:val>
                                        </p:tav>
                                      </p:tavLst>
                                    </p:anim>
                                    <p:anim calcmode="lin" valueType="num">
                                      <p:cBhvr>
                                        <p:cTn id="25" dur="500" fill="hold"/>
                                        <p:tgtEl>
                                          <p:spTgt spid="46"/>
                                        </p:tgtEl>
                                        <p:attrNameLst>
                                          <p:attrName>ppt_y</p:attrName>
                                        </p:attrNameLst>
                                      </p:cBhvr>
                                      <p:tavLst>
                                        <p:tav tm="0">
                                          <p:val>
                                            <p:strVal val="#ppt_y-.1"/>
                                          </p:val>
                                        </p:tav>
                                        <p:tav tm="100000">
                                          <p:val>
                                            <p:strVal val="#ppt_y"/>
                                          </p:val>
                                        </p:tav>
                                      </p:tavLst>
                                    </p:anim>
                                  </p:childTnLst>
                                </p:cTn>
                              </p:par>
                            </p:childTnLst>
                          </p:cTn>
                        </p:par>
                        <p:par>
                          <p:cTn id="26" fill="hold">
                            <p:stCondLst>
                              <p:cond delay="1500"/>
                            </p:stCondLst>
                            <p:childTnLst>
                              <p:par>
                                <p:cTn id="27" presetID="8" presetClass="entr" presetSubtype="16" fill="hold" grpId="0" nodeType="after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diamond(in)">
                                      <p:cBhvr>
                                        <p:cTn id="29" dur="500"/>
                                        <p:tgtEl>
                                          <p:spTgt spid="47"/>
                                        </p:tgtEl>
                                      </p:cBhvr>
                                    </p:animEffect>
                                  </p:childTnLst>
                                </p:cTn>
                              </p:par>
                            </p:childTnLst>
                          </p:cTn>
                        </p:par>
                        <p:par>
                          <p:cTn id="30" fill="hold">
                            <p:stCondLst>
                              <p:cond delay="2000"/>
                            </p:stCondLst>
                            <p:childTnLst>
                              <p:par>
                                <p:cTn id="31" presetID="8" presetClass="entr" presetSubtype="16"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diamond(in)">
                                      <p:cBhvr>
                                        <p:cTn id="33" dur="500"/>
                                        <p:tgtEl>
                                          <p:spTgt spid="48"/>
                                        </p:tgtEl>
                                      </p:cBhvr>
                                    </p:animEffect>
                                  </p:childTnLst>
                                </p:cTn>
                              </p:par>
                              <p:par>
                                <p:cTn id="34" presetID="5" presetClass="entr" presetSubtype="10" fill="hold" grpId="0" nodeType="withEffect">
                                  <p:stCondLst>
                                    <p:cond delay="0"/>
                                  </p:stCondLst>
                                  <p:childTnLst>
                                    <p:set>
                                      <p:cBhvr>
                                        <p:cTn id="35" dur="1000" fill="hold">
                                          <p:stCondLst>
                                            <p:cond delay="0"/>
                                          </p:stCondLst>
                                        </p:cTn>
                                        <p:tgtEl>
                                          <p:spTgt spid="49"/>
                                        </p:tgtEl>
                                        <p:attrNameLst>
                                          <p:attrName>style.visibility</p:attrName>
                                        </p:attrNameLst>
                                      </p:cBhvr>
                                      <p:to>
                                        <p:strVal val="visible"/>
                                      </p:to>
                                    </p:set>
                                    <p:animEffect transition="in" filter="checkerboard(across)">
                                      <p:cBhvr>
                                        <p:cTn id="36"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bldLvl="0" animBg="1"/>
      <p:bldP spid="44" grpId="0" bldLvl="0" animBg="1"/>
      <p:bldP spid="45" grpId="0" bldLvl="0" animBg="1"/>
      <p:bldP spid="46" grpId="0" bldLvl="0" animBg="1"/>
      <p:bldP spid="47" grpId="0"/>
      <p:bldP spid="48" grpId="0"/>
      <p:bldP spid="4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88007" y="205099"/>
            <a:ext cx="11793197" cy="6426437"/>
          </a:xfrm>
          <a:prstGeom prst="rect">
            <a:avLst/>
          </a:prstGeom>
          <a:noFill/>
          <a:ln w="57150" cmpd="thickThin">
            <a:solidFill>
              <a:srgbClr val="A1B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233091" y="862329"/>
            <a:ext cx="10249433" cy="4738713"/>
          </a:xfrm>
          <a:prstGeom prst="rect">
            <a:avLst/>
          </a:prstGeom>
          <a:solidFill>
            <a:srgbClr val="EEF3F7"/>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楷体简体" panose="03000509000000000000" charset="-122"/>
              <a:ea typeface="方正楷体简体" panose="03000509000000000000" charset="-122"/>
            </a:endParaRPr>
          </a:p>
        </p:txBody>
      </p:sp>
      <p:pic>
        <p:nvPicPr>
          <p:cNvPr id="7" name="Picture 2" descr="君宅 - YunApp"/>
          <p:cNvPicPr>
            <a:picLocks noChangeAspect="1" noChangeArrowheads="1"/>
          </p:cNvPicPr>
          <p:nvPr/>
        </p:nvPicPr>
        <p:blipFill rotWithShape="1">
          <a:blip r:embed="rId2">
            <a:clrChange>
              <a:clrFrom>
                <a:srgbClr val="F3F7F8"/>
              </a:clrFrom>
              <a:clrTo>
                <a:srgbClr val="F3F7F8">
                  <a:alpha val="0"/>
                </a:srgbClr>
              </a:clrTo>
            </a:clrChange>
            <a:grayscl/>
            <a:extLst>
              <a:ext uri="{28A0092B-C50C-407E-A947-70E740481C1C}">
                <a14:useLocalDpi xmlns:a14="http://schemas.microsoft.com/office/drawing/2010/main" val="0"/>
              </a:ext>
            </a:extLst>
          </a:blip>
          <a:srcRect b="32194"/>
          <a:stretch>
            <a:fillRect/>
          </a:stretch>
        </p:blipFill>
        <p:spPr bwMode="auto">
          <a:xfrm flipH="1">
            <a:off x="747395" y="1456501"/>
            <a:ext cx="3985654" cy="4738713"/>
          </a:xfrm>
          <a:prstGeom prst="rect">
            <a:avLst/>
          </a:prstGeom>
          <a:noFill/>
          <a:extLst>
            <a:ext uri="{909E8E84-426E-40DD-AFC4-6F175D3DCCD1}">
              <a14:hiddenFill xmlns:a14="http://schemas.microsoft.com/office/drawing/2010/main">
                <a:solidFill>
                  <a:srgbClr val="FFFFFF"/>
                </a:solidFill>
              </a14:hiddenFill>
            </a:ext>
          </a:extLst>
        </p:spPr>
      </p:pic>
      <p:grpSp>
        <p:nvGrpSpPr>
          <p:cNvPr id="8" name="组合 7"/>
          <p:cNvGrpSpPr/>
          <p:nvPr/>
        </p:nvGrpSpPr>
        <p:grpSpPr>
          <a:xfrm>
            <a:off x="2925757" y="1558686"/>
            <a:ext cx="5767717" cy="988732"/>
            <a:chOff x="4194471" y="2440268"/>
            <a:chExt cx="5767717" cy="988732"/>
          </a:xfrm>
        </p:grpSpPr>
        <p:sp>
          <p:nvSpPr>
            <p:cNvPr id="9" name="文本框 8"/>
            <p:cNvSpPr txBox="1"/>
            <p:nvPr/>
          </p:nvSpPr>
          <p:spPr>
            <a:xfrm>
              <a:off x="4194471" y="2472969"/>
              <a:ext cx="933789" cy="922020"/>
            </a:xfrm>
            <a:prstGeom prst="rect">
              <a:avLst/>
            </a:prstGeom>
            <a:noFill/>
          </p:spPr>
          <p:txBody>
            <a:bodyPr wrap="square" rtlCol="0">
              <a:spAutoFit/>
            </a:bodyPr>
            <a:lstStyle/>
            <a:p>
              <a:pPr algn="ctr"/>
              <a:r>
                <a:rPr kumimoji="1" lang="zh-CN" altLang="en-US" sz="5400" spc="300" dirty="0">
                  <a:latin typeface="方正楷体简体" panose="03000509000000000000" charset="-122"/>
                  <a:ea typeface="方正楷体简体" panose="03000509000000000000" charset="-122"/>
                  <a:cs typeface="+mn-ea"/>
                  <a:sym typeface="+mn-lt"/>
                </a:rPr>
                <a:t>壹</a:t>
              </a:r>
            </a:p>
          </p:txBody>
        </p:sp>
        <p:sp>
          <p:nvSpPr>
            <p:cNvPr id="10" name="文本框 9"/>
            <p:cNvSpPr txBox="1">
              <a:spLocks noChangeArrowheads="1"/>
            </p:cNvSpPr>
            <p:nvPr/>
          </p:nvSpPr>
          <p:spPr bwMode="auto">
            <a:xfrm>
              <a:off x="5290896" y="2440268"/>
              <a:ext cx="4671292" cy="98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nchor="ctr">
              <a:spAutoFit/>
            </a:bodyPr>
            <a:lstStyle>
              <a:lvl1pPr>
                <a:buFont typeface="Arial" panose="020B0604020202020204" pitchFamily="34" charset="0"/>
                <a:defRPr>
                  <a:solidFill>
                    <a:schemeClr val="tx1"/>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nSpc>
                  <a:spcPct val="200000"/>
                </a:lnSpc>
              </a:pPr>
              <a:r>
                <a:rPr lang="zh-CN" altLang="en-US" sz="1600" spc="300" dirty="0">
                  <a:latin typeface="方正楷体简体" panose="03000509000000000000" charset="-122"/>
                  <a:ea typeface="方正楷体简体" panose="03000509000000000000" charset="-122"/>
                  <a:cs typeface="方正楷体简体" panose="03000509000000000000" charset="-122"/>
                  <a:sym typeface="微软雅黑" panose="020B0503020204020204" charset="-122"/>
                </a:rPr>
                <a:t>点击添加文本信息点击添加文本信息点击添加文本信息点击添加文本信息 </a:t>
              </a:r>
            </a:p>
          </p:txBody>
        </p:sp>
        <p:sp>
          <p:nvSpPr>
            <p:cNvPr id="11" name="矩形 10"/>
            <p:cNvSpPr/>
            <p:nvPr/>
          </p:nvSpPr>
          <p:spPr>
            <a:xfrm>
              <a:off x="5074920" y="2684007"/>
              <a:ext cx="106680" cy="641943"/>
            </a:xfrm>
            <a:prstGeom prst="rect">
              <a:avLst/>
            </a:prstGeom>
            <a:solidFill>
              <a:srgbClr val="92B0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楷体简体" panose="03000509000000000000" charset="-122"/>
                <a:ea typeface="方正楷体简体" panose="03000509000000000000" charset="-122"/>
              </a:endParaRPr>
            </a:p>
          </p:txBody>
        </p:sp>
      </p:grpSp>
      <p:grpSp>
        <p:nvGrpSpPr>
          <p:cNvPr id="14" name="组合 13"/>
          <p:cNvGrpSpPr/>
          <p:nvPr/>
        </p:nvGrpSpPr>
        <p:grpSpPr>
          <a:xfrm>
            <a:off x="4079429" y="3007390"/>
            <a:ext cx="5767717" cy="988732"/>
            <a:chOff x="4194471" y="2440268"/>
            <a:chExt cx="5767717" cy="988732"/>
          </a:xfrm>
        </p:grpSpPr>
        <p:sp>
          <p:nvSpPr>
            <p:cNvPr id="36" name="文本框 35"/>
            <p:cNvSpPr txBox="1"/>
            <p:nvPr/>
          </p:nvSpPr>
          <p:spPr>
            <a:xfrm>
              <a:off x="4194471" y="2472969"/>
              <a:ext cx="933789" cy="923330"/>
            </a:xfrm>
            <a:prstGeom prst="rect">
              <a:avLst/>
            </a:prstGeom>
            <a:noFill/>
          </p:spPr>
          <p:txBody>
            <a:bodyPr wrap="square" rtlCol="0">
              <a:spAutoFit/>
            </a:bodyPr>
            <a:lstStyle/>
            <a:p>
              <a:pPr algn="ctr"/>
              <a:r>
                <a:rPr kumimoji="1" lang="zh-CN" altLang="en-US" sz="5400" spc="300" dirty="0">
                  <a:latin typeface="方正楷体简体" panose="03000509000000000000" charset="-122"/>
                  <a:ea typeface="方正楷体简体" panose="03000509000000000000" charset="-122"/>
                  <a:cs typeface="+mn-ea"/>
                  <a:sym typeface="+mn-lt"/>
                </a:rPr>
                <a:t>贰</a:t>
              </a:r>
            </a:p>
          </p:txBody>
        </p:sp>
        <p:sp>
          <p:nvSpPr>
            <p:cNvPr id="17" name="文本框 16"/>
            <p:cNvSpPr txBox="1">
              <a:spLocks noChangeArrowheads="1"/>
            </p:cNvSpPr>
            <p:nvPr/>
          </p:nvSpPr>
          <p:spPr bwMode="auto">
            <a:xfrm>
              <a:off x="5290896" y="2440268"/>
              <a:ext cx="4671292" cy="98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nchor="ctr">
              <a:spAutoFit/>
            </a:bodyPr>
            <a:lstStyle>
              <a:lvl1pPr>
                <a:buFont typeface="Arial" panose="020B0604020202020204" pitchFamily="34" charset="0"/>
                <a:defRPr>
                  <a:solidFill>
                    <a:schemeClr val="tx1"/>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nSpc>
                  <a:spcPct val="200000"/>
                </a:lnSpc>
              </a:pPr>
              <a:r>
                <a:rPr lang="zh-CN" altLang="en-US" sz="1600" spc="300" dirty="0">
                  <a:latin typeface="方正楷体简体" panose="03000509000000000000" charset="-122"/>
                  <a:ea typeface="方正楷体简体" panose="03000509000000000000" charset="-122"/>
                  <a:cs typeface="方正楷体简体" panose="03000509000000000000" charset="-122"/>
                  <a:sym typeface="微软雅黑" panose="020B0503020204020204" charset="-122"/>
                </a:rPr>
                <a:t>点击添加文本信息点击添加文本信息点击添加文本信息点击添加文本信息 </a:t>
              </a:r>
            </a:p>
          </p:txBody>
        </p:sp>
        <p:sp>
          <p:nvSpPr>
            <p:cNvPr id="38" name="矩形 37"/>
            <p:cNvSpPr/>
            <p:nvPr/>
          </p:nvSpPr>
          <p:spPr>
            <a:xfrm>
              <a:off x="5074920" y="2684007"/>
              <a:ext cx="106680" cy="641943"/>
            </a:xfrm>
            <a:prstGeom prst="rect">
              <a:avLst/>
            </a:prstGeom>
            <a:solidFill>
              <a:srgbClr val="C8D8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楷体简体" panose="03000509000000000000" charset="-122"/>
                <a:ea typeface="方正楷体简体" panose="03000509000000000000" charset="-122"/>
              </a:endParaRPr>
            </a:p>
          </p:txBody>
        </p:sp>
      </p:grpSp>
      <p:grpSp>
        <p:nvGrpSpPr>
          <p:cNvPr id="39" name="组合 38"/>
          <p:cNvGrpSpPr/>
          <p:nvPr/>
        </p:nvGrpSpPr>
        <p:grpSpPr>
          <a:xfrm>
            <a:off x="5233102" y="4456095"/>
            <a:ext cx="5767717" cy="988732"/>
            <a:chOff x="4194471" y="2440268"/>
            <a:chExt cx="5767717" cy="988732"/>
          </a:xfrm>
        </p:grpSpPr>
        <p:sp>
          <p:nvSpPr>
            <p:cNvPr id="40" name="文本框 39"/>
            <p:cNvSpPr txBox="1"/>
            <p:nvPr/>
          </p:nvSpPr>
          <p:spPr>
            <a:xfrm>
              <a:off x="4194471" y="2472969"/>
              <a:ext cx="933789" cy="923330"/>
            </a:xfrm>
            <a:prstGeom prst="rect">
              <a:avLst/>
            </a:prstGeom>
            <a:noFill/>
          </p:spPr>
          <p:txBody>
            <a:bodyPr wrap="square" rtlCol="0">
              <a:spAutoFit/>
            </a:bodyPr>
            <a:lstStyle/>
            <a:p>
              <a:pPr algn="ctr"/>
              <a:r>
                <a:rPr kumimoji="1" lang="zh-CN" altLang="en-US" sz="5400" spc="300" dirty="0">
                  <a:latin typeface="方正楷体简体" panose="03000509000000000000" charset="-122"/>
                  <a:ea typeface="方正楷体简体" panose="03000509000000000000" charset="-122"/>
                  <a:cs typeface="+mn-ea"/>
                  <a:sym typeface="+mn-lt"/>
                </a:rPr>
                <a:t>叁</a:t>
              </a:r>
            </a:p>
          </p:txBody>
        </p:sp>
        <p:sp>
          <p:nvSpPr>
            <p:cNvPr id="41" name="文本框 40"/>
            <p:cNvSpPr txBox="1">
              <a:spLocks noChangeArrowheads="1"/>
            </p:cNvSpPr>
            <p:nvPr/>
          </p:nvSpPr>
          <p:spPr bwMode="auto">
            <a:xfrm>
              <a:off x="5290896" y="2440268"/>
              <a:ext cx="4671292" cy="98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nchor="ctr">
              <a:spAutoFit/>
            </a:bodyPr>
            <a:lstStyle>
              <a:lvl1pPr>
                <a:buFont typeface="Arial" panose="020B0604020202020204" pitchFamily="34" charset="0"/>
                <a:defRPr>
                  <a:solidFill>
                    <a:schemeClr val="tx1"/>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nSpc>
                  <a:spcPct val="200000"/>
                </a:lnSpc>
              </a:pPr>
              <a:r>
                <a:rPr lang="zh-CN" altLang="en-US" sz="1600" spc="300" dirty="0">
                  <a:latin typeface="方正楷体简体" panose="03000509000000000000" charset="-122"/>
                  <a:ea typeface="方正楷体简体" panose="03000509000000000000" charset="-122"/>
                  <a:cs typeface="方正楷体简体" panose="03000509000000000000" charset="-122"/>
                  <a:sym typeface="微软雅黑" panose="020B0503020204020204" charset="-122"/>
                </a:rPr>
                <a:t>点击添加文本信息点击添加文本信息点击添加文本信息点击添加文本信息 </a:t>
              </a:r>
            </a:p>
          </p:txBody>
        </p:sp>
        <p:sp>
          <p:nvSpPr>
            <p:cNvPr id="42" name="矩形 41"/>
            <p:cNvSpPr/>
            <p:nvPr/>
          </p:nvSpPr>
          <p:spPr>
            <a:xfrm>
              <a:off x="5074920" y="2684007"/>
              <a:ext cx="106680" cy="641943"/>
            </a:xfrm>
            <a:prstGeom prst="rect">
              <a:avLst/>
            </a:prstGeom>
            <a:solidFill>
              <a:srgbClr val="92B0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楷体简体" panose="03000509000000000000" charset="-122"/>
                <a:ea typeface="方正楷体简体" panose="03000509000000000000" charset="-122"/>
              </a:endParaRPr>
            </a:p>
          </p:txBody>
        </p:sp>
      </p:gr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down)">
                                      <p:cBhvr>
                                        <p:cTn id="19" dur="500"/>
                                        <p:tgtEl>
                                          <p:spTgt spid="39"/>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7" name="Picture 4" descr="C:\Users\111\Desktop\photo-1475694867812-f82b8696d610.jpgphoto-1475694867812-f82b8696d610"/>
          <p:cNvPicPr>
            <a:picLocks noChangeAspect="1" noChangeArrowheads="1"/>
          </p:cNvPicPr>
          <p:nvPr/>
        </p:nvPicPr>
        <p:blipFill rotWithShape="1">
          <a:blip r:embed="rId2"/>
          <a:srcRect r="61138"/>
          <a:stretch>
            <a:fillRect/>
          </a:stretch>
        </p:blipFill>
        <p:spPr bwMode="auto">
          <a:xfrm>
            <a:off x="-22860" y="-70485"/>
            <a:ext cx="4679315" cy="6998335"/>
          </a:xfrm>
          <a:prstGeom prst="rect">
            <a:avLst/>
          </a:prstGeom>
          <a:noFill/>
          <a:extLst>
            <a:ext uri="{909E8E84-426E-40DD-AFC4-6F175D3DCCD1}">
              <a14:hiddenFill xmlns:a14="http://schemas.microsoft.com/office/drawing/2010/main">
                <a:solidFill>
                  <a:srgbClr val="FFFFFF"/>
                </a:solidFill>
              </a14:hiddenFill>
            </a:ext>
          </a:extLst>
        </p:spPr>
      </p:pic>
      <p:sp>
        <p:nvSpPr>
          <p:cNvPr id="68" name="矩形 67"/>
          <p:cNvSpPr/>
          <p:nvPr/>
        </p:nvSpPr>
        <p:spPr>
          <a:xfrm>
            <a:off x="2004882" y="2335427"/>
            <a:ext cx="9220201" cy="2471351"/>
          </a:xfrm>
          <a:prstGeom prst="rect">
            <a:avLst/>
          </a:prstGeom>
          <a:solidFill>
            <a:schemeClr val="bg1">
              <a:alpha val="90000"/>
            </a:schemeClr>
          </a:solidFill>
          <a:ln>
            <a:solidFill>
              <a:srgbClr val="018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535391" y="3455656"/>
            <a:ext cx="3513482" cy="521970"/>
          </a:xfrm>
          <a:prstGeom prst="rect">
            <a:avLst/>
          </a:prstGeom>
        </p:spPr>
        <p:txBody>
          <a:bodyPr vert="horz" wrap="square">
            <a:spAutoFit/>
          </a:bodyPr>
          <a:lstStyle>
            <a:defPPr>
              <a:defRPr lang="zh-CN"/>
            </a:defPPr>
            <a:lvl1pPr algn="ctr">
              <a:defRPr sz="2000">
                <a:solidFill>
                  <a:srgbClr val="494848"/>
                </a:solidFill>
                <a:latin typeface="汉仪良品线简" panose="00020600040101010101" pitchFamily="18" charset="-122"/>
                <a:ea typeface="汉仪良品线简" panose="00020600040101010101" pitchFamily="18" charset="-122"/>
              </a:defRPr>
            </a:lvl1pPr>
          </a:lstStyle>
          <a:p>
            <a:pPr algn="dist"/>
            <a:r>
              <a:rPr lang="zh-CN" altLang="en-US" sz="2800" b="1">
                <a:solidFill>
                  <a:srgbClr val="0180B0"/>
                </a:solidFill>
                <a:latin typeface="方正楷体简体" panose="03000509000000000000" charset="-122"/>
                <a:ea typeface="方正楷体简体" panose="03000509000000000000" charset="-122"/>
                <a:sym typeface="+mn-ea"/>
              </a:rPr>
              <a:t>市场分析</a:t>
            </a:r>
            <a:endParaRPr lang="zh-CN" altLang="en-US" sz="2800" dirty="0">
              <a:solidFill>
                <a:schemeClr val="tx1">
                  <a:lumMod val="85000"/>
                  <a:lumOff val="15000"/>
                </a:schemeClr>
              </a:solidFill>
              <a:latin typeface="方正仿宋简体" panose="02010601030101010101" pitchFamily="65" charset="-122"/>
              <a:ea typeface="方正仿宋简体" panose="02010601030101010101" pitchFamily="65" charset="-122"/>
            </a:endParaRPr>
          </a:p>
        </p:txBody>
      </p:sp>
      <p:sp>
        <p:nvSpPr>
          <p:cNvPr id="43" name="矩形 42"/>
          <p:cNvSpPr/>
          <p:nvPr/>
        </p:nvSpPr>
        <p:spPr>
          <a:xfrm>
            <a:off x="4812217" y="4996101"/>
            <a:ext cx="6137430" cy="906723"/>
          </a:xfrm>
          <a:prstGeom prst="rect">
            <a:avLst/>
          </a:prstGeom>
        </p:spPr>
        <p:txBody>
          <a:bodyPr wrap="square">
            <a:spAutoFit/>
          </a:bodyPr>
          <a:lstStyle/>
          <a:p>
            <a:pPr>
              <a:lnSpc>
                <a:spcPct val="130000"/>
              </a:lnSpc>
            </a:pPr>
            <a:r>
              <a:rPr lang="zh-CN" altLang="en-US" sz="1400" dirty="0">
                <a:solidFill>
                  <a:schemeClr val="tx1">
                    <a:lumMod val="85000"/>
                    <a:lumOff val="15000"/>
                  </a:schemeClr>
                </a:solidFill>
                <a:latin typeface="微软雅黑 Light" panose="020B0502040204020203" pitchFamily="34" charset="-122"/>
                <a:ea typeface="微软雅黑 Light" panose="020B0502040204020203" pitchFamily="34" charset="-122"/>
              </a:rPr>
              <a:t>点击此处添加文本信息。标题数字等都可以通过点击和重新输入进行更改，顶部“开始”面板中可以对字体、字号、颜色、行距等进行修改。建议正文</a:t>
            </a:r>
            <a:r>
              <a:rPr lang="en-US" altLang="zh-CN" sz="1400" dirty="0">
                <a:solidFill>
                  <a:schemeClr val="tx1">
                    <a:lumMod val="85000"/>
                    <a:lumOff val="15000"/>
                  </a:schemeClr>
                </a:solidFill>
                <a:latin typeface="微软雅黑 Light" panose="020B0502040204020203" pitchFamily="34" charset="-122"/>
                <a:ea typeface="微软雅黑 Light" panose="020B0502040204020203" pitchFamily="34" charset="-122"/>
              </a:rPr>
              <a:t>14</a:t>
            </a:r>
            <a:r>
              <a:rPr lang="zh-CN" altLang="en-US" sz="1400" dirty="0">
                <a:solidFill>
                  <a:schemeClr val="tx1">
                    <a:lumMod val="85000"/>
                    <a:lumOff val="15000"/>
                  </a:schemeClr>
                </a:solidFill>
                <a:latin typeface="微软雅黑 Light" panose="020B0502040204020203" pitchFamily="34" charset="-122"/>
                <a:ea typeface="微软雅黑 Light" panose="020B0502040204020203" pitchFamily="34" charset="-122"/>
              </a:rPr>
              <a:t>号字，</a:t>
            </a:r>
            <a:r>
              <a:rPr lang="en-US" altLang="zh-CN" sz="1400" dirty="0">
                <a:solidFill>
                  <a:schemeClr val="tx1">
                    <a:lumMod val="85000"/>
                    <a:lumOff val="15000"/>
                  </a:schemeClr>
                </a:solidFill>
                <a:latin typeface="微软雅黑 Light" panose="020B0502040204020203" pitchFamily="34" charset="-122"/>
                <a:ea typeface="微软雅黑 Light" panose="020B0502040204020203" pitchFamily="34" charset="-122"/>
              </a:rPr>
              <a:t>1.3</a:t>
            </a:r>
            <a:r>
              <a:rPr lang="zh-CN" altLang="en-US" sz="1400" dirty="0">
                <a:solidFill>
                  <a:schemeClr val="tx1">
                    <a:lumMod val="85000"/>
                    <a:lumOff val="15000"/>
                  </a:schemeClr>
                </a:solidFill>
                <a:latin typeface="微软雅黑 Light" panose="020B0502040204020203" pitchFamily="34" charset="-122"/>
                <a:ea typeface="微软雅黑 Light" panose="020B0502040204020203" pitchFamily="34" charset="-122"/>
              </a:rPr>
              <a:t>倍字间距。</a:t>
            </a:r>
          </a:p>
        </p:txBody>
      </p:sp>
      <p:sp>
        <p:nvSpPr>
          <p:cNvPr id="66" name="矩形 65"/>
          <p:cNvSpPr/>
          <p:nvPr/>
        </p:nvSpPr>
        <p:spPr>
          <a:xfrm>
            <a:off x="4535391" y="3978876"/>
            <a:ext cx="5297934" cy="369332"/>
          </a:xfrm>
          <a:prstGeom prst="rect">
            <a:avLst/>
          </a:prstGeom>
        </p:spPr>
        <p:txBody>
          <a:bodyPr wrap="square">
            <a:spAutoFit/>
          </a:bodyPr>
          <a:lstStyle/>
          <a:p>
            <a:pPr algn="dist"/>
            <a:r>
              <a:rPr lang="zh-CN" altLang="en-US" dirty="0">
                <a:solidFill>
                  <a:schemeClr val="tx1">
                    <a:lumMod val="85000"/>
                    <a:lumOff val="15000"/>
                  </a:schemeClr>
                </a:solidFill>
                <a:latin typeface="微软雅黑 Light" panose="020B0502040204020203" pitchFamily="34" charset="-122"/>
                <a:ea typeface="微软雅黑 Light" panose="020B0502040204020203" pitchFamily="34" charset="-122"/>
              </a:rPr>
              <a:t>填写副标题</a:t>
            </a:r>
            <a:r>
              <a:rPr lang="en-US" altLang="zh-CN" dirty="0">
                <a:solidFill>
                  <a:schemeClr val="tx1">
                    <a:lumMod val="85000"/>
                    <a:lumOff val="15000"/>
                  </a:schemeClr>
                </a:solidFill>
                <a:latin typeface="微软雅黑 Light" panose="020B0502040204020203" pitchFamily="34" charset="-122"/>
                <a:ea typeface="微软雅黑 Light" panose="020B0502040204020203" pitchFamily="34" charset="-122"/>
              </a:rPr>
              <a:t>|</a:t>
            </a:r>
            <a:r>
              <a:rPr lang="zh-CN" altLang="en-US" dirty="0">
                <a:solidFill>
                  <a:schemeClr val="tx1">
                    <a:lumMod val="85000"/>
                    <a:lumOff val="15000"/>
                  </a:schemeClr>
                </a:solidFill>
                <a:latin typeface="微软雅黑 Light" panose="020B0502040204020203" pitchFamily="34" charset="-122"/>
                <a:ea typeface="微软雅黑 Light" panose="020B0502040204020203" pitchFamily="34" charset="-122"/>
              </a:rPr>
              <a:t>填写副标题</a:t>
            </a:r>
            <a:r>
              <a:rPr lang="en-US" altLang="zh-CN" dirty="0">
                <a:solidFill>
                  <a:schemeClr val="tx1">
                    <a:lumMod val="85000"/>
                    <a:lumOff val="15000"/>
                  </a:schemeClr>
                </a:solidFill>
                <a:latin typeface="微软雅黑 Light" panose="020B0502040204020203" pitchFamily="34" charset="-122"/>
                <a:ea typeface="微软雅黑 Light" panose="020B0502040204020203" pitchFamily="34" charset="-122"/>
              </a:rPr>
              <a:t>|</a:t>
            </a:r>
            <a:r>
              <a:rPr lang="zh-CN" altLang="en-US" dirty="0">
                <a:solidFill>
                  <a:schemeClr val="tx1">
                    <a:lumMod val="85000"/>
                    <a:lumOff val="15000"/>
                  </a:schemeClr>
                </a:solidFill>
                <a:latin typeface="微软雅黑 Light" panose="020B0502040204020203" pitchFamily="34" charset="-122"/>
                <a:ea typeface="微软雅黑 Light" panose="020B0502040204020203" pitchFamily="34" charset="-122"/>
              </a:rPr>
              <a:t>填写副标题</a:t>
            </a:r>
            <a:endParaRPr lang="zh-CN" altLang="en-US" dirty="0">
              <a:solidFill>
                <a:schemeClr val="tx1">
                  <a:lumMod val="85000"/>
                  <a:lumOff val="15000"/>
                </a:schemeClr>
              </a:solidFill>
            </a:endParaRPr>
          </a:p>
        </p:txBody>
      </p:sp>
      <p:sp>
        <p:nvSpPr>
          <p:cNvPr id="69" name="矩形 68"/>
          <p:cNvSpPr/>
          <p:nvPr/>
        </p:nvSpPr>
        <p:spPr>
          <a:xfrm>
            <a:off x="2331293" y="2623800"/>
            <a:ext cx="1892986" cy="1892986"/>
          </a:xfrm>
          <a:prstGeom prst="rect">
            <a:avLst/>
          </a:prstGeom>
          <a:solidFill>
            <a:srgbClr val="0180B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500" dirty="0">
              <a:solidFill>
                <a:schemeClr val="bg1"/>
              </a:solidFill>
              <a:latin typeface="方正仿宋简体" panose="02010601030101010101" pitchFamily="65" charset="-122"/>
              <a:ea typeface="方正仿宋简体" panose="02010601030101010101" pitchFamily="65" charset="-122"/>
            </a:endParaRPr>
          </a:p>
        </p:txBody>
      </p:sp>
      <p:cxnSp>
        <p:nvCxnSpPr>
          <p:cNvPr id="3" name="直接连接符 2"/>
          <p:cNvCxnSpPr/>
          <p:nvPr/>
        </p:nvCxnSpPr>
        <p:spPr>
          <a:xfrm>
            <a:off x="2394523" y="2695715"/>
            <a:ext cx="1872124" cy="1888642"/>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 name="直接连接符 69"/>
          <p:cNvCxnSpPr>
            <a:stCxn id="69" idx="1"/>
          </p:cNvCxnSpPr>
          <p:nvPr/>
        </p:nvCxnSpPr>
        <p:spPr>
          <a:xfrm>
            <a:off x="2331293" y="3570293"/>
            <a:ext cx="1935354" cy="0"/>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2331293" y="2623801"/>
            <a:ext cx="1892986" cy="1838181"/>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a:endCxn id="69" idx="0"/>
          </p:cNvCxnSpPr>
          <p:nvPr/>
        </p:nvCxnSpPr>
        <p:spPr>
          <a:xfrm flipV="1">
            <a:off x="3277786" y="2623800"/>
            <a:ext cx="0" cy="1960557"/>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340337" y="2531718"/>
            <a:ext cx="1935480" cy="2214880"/>
          </a:xfrm>
          <a:prstGeom prst="rect">
            <a:avLst/>
          </a:prstGeom>
        </p:spPr>
        <p:txBody>
          <a:bodyPr wrap="none">
            <a:spAutoFit/>
          </a:bodyPr>
          <a:lstStyle/>
          <a:p>
            <a:pPr algn="ctr"/>
            <a:r>
              <a:rPr lang="zh-CN" altLang="en-US" sz="13800" dirty="0">
                <a:solidFill>
                  <a:schemeClr val="bg1"/>
                </a:solidFill>
                <a:latin typeface="方正仿宋简体" panose="02010601030101010101" pitchFamily="65" charset="-122"/>
                <a:ea typeface="方正仿宋简体" panose="02010601030101010101" pitchFamily="65" charset="-122"/>
              </a:rPr>
              <a:t>叁</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000" fill="hold">
                                          <p:stCondLst>
                                            <p:cond delay="0"/>
                                          </p:stCondLst>
                                        </p:cTn>
                                        <p:tgtEl>
                                          <p:spTgt spid="68"/>
                                        </p:tgtEl>
                                        <p:attrNameLst>
                                          <p:attrName>style.visibility</p:attrName>
                                        </p:attrNameLst>
                                      </p:cBhvr>
                                      <p:to>
                                        <p:strVal val="visible"/>
                                      </p:to>
                                    </p:set>
                                    <p:animEffect transition="in" filter="checkerboard(across)">
                                      <p:cBhvr>
                                        <p:cTn id="7" dur="1000"/>
                                        <p:tgtEl>
                                          <p:spTgt spid="68"/>
                                        </p:tgtEl>
                                      </p:cBhvr>
                                    </p:animEffect>
                                  </p:childTnLst>
                                </p:cTn>
                              </p:par>
                              <p:par>
                                <p:cTn id="8" presetID="5" presetClass="entr" presetSubtype="10" fill="hold" grpId="0" nodeType="withEffect">
                                  <p:stCondLst>
                                    <p:cond delay="0"/>
                                  </p:stCondLst>
                                  <p:childTnLst>
                                    <p:set>
                                      <p:cBhvr>
                                        <p:cTn id="9" dur="1000" fill="hold">
                                          <p:stCondLst>
                                            <p:cond delay="0"/>
                                          </p:stCondLst>
                                        </p:cTn>
                                        <p:tgtEl>
                                          <p:spTgt spid="38"/>
                                        </p:tgtEl>
                                        <p:attrNameLst>
                                          <p:attrName>style.visibility</p:attrName>
                                        </p:attrNameLst>
                                      </p:cBhvr>
                                      <p:to>
                                        <p:strVal val="visible"/>
                                      </p:to>
                                    </p:set>
                                    <p:animEffect transition="in" filter="checkerboard(across)">
                                      <p:cBhvr>
                                        <p:cTn id="10" dur="1000"/>
                                        <p:tgtEl>
                                          <p:spTgt spid="38"/>
                                        </p:tgtEl>
                                      </p:cBhvr>
                                    </p:animEffect>
                                  </p:childTnLst>
                                </p:cTn>
                              </p:par>
                              <p:par>
                                <p:cTn id="11" presetID="5" presetClass="entr" presetSubtype="10" fill="hold" grpId="0" nodeType="withEffect">
                                  <p:stCondLst>
                                    <p:cond delay="0"/>
                                  </p:stCondLst>
                                  <p:childTnLst>
                                    <p:set>
                                      <p:cBhvr>
                                        <p:cTn id="12" dur="1000" fill="hold">
                                          <p:stCondLst>
                                            <p:cond delay="0"/>
                                          </p:stCondLst>
                                        </p:cTn>
                                        <p:tgtEl>
                                          <p:spTgt spid="66"/>
                                        </p:tgtEl>
                                        <p:attrNameLst>
                                          <p:attrName>style.visibility</p:attrName>
                                        </p:attrNameLst>
                                      </p:cBhvr>
                                      <p:to>
                                        <p:strVal val="visible"/>
                                      </p:to>
                                    </p:set>
                                    <p:animEffect transition="in" filter="checkerboard(across)">
                                      <p:cBhvr>
                                        <p:cTn id="13" dur="1000"/>
                                        <p:tgtEl>
                                          <p:spTgt spid="66"/>
                                        </p:tgtEl>
                                      </p:cBhvr>
                                    </p:animEffect>
                                  </p:childTnLst>
                                </p:cTn>
                              </p:par>
                              <p:par>
                                <p:cTn id="14" presetID="5" presetClass="entr" presetSubtype="10" fill="hold" grpId="0" nodeType="withEffect">
                                  <p:stCondLst>
                                    <p:cond delay="0"/>
                                  </p:stCondLst>
                                  <p:childTnLst>
                                    <p:set>
                                      <p:cBhvr>
                                        <p:cTn id="15" dur="1000" fill="hold">
                                          <p:stCondLst>
                                            <p:cond delay="0"/>
                                          </p:stCondLst>
                                        </p:cTn>
                                        <p:tgtEl>
                                          <p:spTgt spid="69"/>
                                        </p:tgtEl>
                                        <p:attrNameLst>
                                          <p:attrName>style.visibility</p:attrName>
                                        </p:attrNameLst>
                                      </p:cBhvr>
                                      <p:to>
                                        <p:strVal val="visible"/>
                                      </p:to>
                                    </p:set>
                                    <p:animEffect transition="in" filter="checkerboard(across)">
                                      <p:cBhvr>
                                        <p:cTn id="16" dur="1000"/>
                                        <p:tgtEl>
                                          <p:spTgt spid="69"/>
                                        </p:tgtEl>
                                      </p:cBhvr>
                                    </p:animEffect>
                                  </p:childTnLst>
                                </p:cTn>
                              </p:par>
                              <p:par>
                                <p:cTn id="17" presetID="5" presetClass="entr" presetSubtype="10" fill="hold" nodeType="withEffect">
                                  <p:stCondLst>
                                    <p:cond delay="0"/>
                                  </p:stCondLst>
                                  <p:childTnLst>
                                    <p:set>
                                      <p:cBhvr>
                                        <p:cTn id="18" dur="1000" fill="hold">
                                          <p:stCondLst>
                                            <p:cond delay="0"/>
                                          </p:stCondLst>
                                        </p:cTn>
                                        <p:tgtEl>
                                          <p:spTgt spid="3"/>
                                        </p:tgtEl>
                                        <p:attrNameLst>
                                          <p:attrName>style.visibility</p:attrName>
                                        </p:attrNameLst>
                                      </p:cBhvr>
                                      <p:to>
                                        <p:strVal val="visible"/>
                                      </p:to>
                                    </p:set>
                                    <p:animEffect transition="in" filter="checkerboard(across)">
                                      <p:cBhvr>
                                        <p:cTn id="19" dur="1000"/>
                                        <p:tgtEl>
                                          <p:spTgt spid="3"/>
                                        </p:tgtEl>
                                      </p:cBhvr>
                                    </p:animEffect>
                                  </p:childTnLst>
                                </p:cTn>
                              </p:par>
                              <p:par>
                                <p:cTn id="20" presetID="5" presetClass="entr" presetSubtype="10" fill="hold" nodeType="withEffect">
                                  <p:stCondLst>
                                    <p:cond delay="0"/>
                                  </p:stCondLst>
                                  <p:childTnLst>
                                    <p:set>
                                      <p:cBhvr>
                                        <p:cTn id="21" dur="1000" fill="hold">
                                          <p:stCondLst>
                                            <p:cond delay="0"/>
                                          </p:stCondLst>
                                        </p:cTn>
                                        <p:tgtEl>
                                          <p:spTgt spid="70"/>
                                        </p:tgtEl>
                                        <p:attrNameLst>
                                          <p:attrName>style.visibility</p:attrName>
                                        </p:attrNameLst>
                                      </p:cBhvr>
                                      <p:to>
                                        <p:strVal val="visible"/>
                                      </p:to>
                                    </p:set>
                                    <p:animEffect transition="in" filter="checkerboard(across)">
                                      <p:cBhvr>
                                        <p:cTn id="22" dur="1000"/>
                                        <p:tgtEl>
                                          <p:spTgt spid="70"/>
                                        </p:tgtEl>
                                      </p:cBhvr>
                                    </p:animEffect>
                                  </p:childTnLst>
                                </p:cTn>
                              </p:par>
                              <p:par>
                                <p:cTn id="23" presetID="5" presetClass="entr" presetSubtype="10" fill="hold" nodeType="withEffect">
                                  <p:stCondLst>
                                    <p:cond delay="0"/>
                                  </p:stCondLst>
                                  <p:childTnLst>
                                    <p:set>
                                      <p:cBhvr>
                                        <p:cTn id="24" dur="1000" fill="hold">
                                          <p:stCondLst>
                                            <p:cond delay="0"/>
                                          </p:stCondLst>
                                        </p:cTn>
                                        <p:tgtEl>
                                          <p:spTgt spid="71"/>
                                        </p:tgtEl>
                                        <p:attrNameLst>
                                          <p:attrName>style.visibility</p:attrName>
                                        </p:attrNameLst>
                                      </p:cBhvr>
                                      <p:to>
                                        <p:strVal val="visible"/>
                                      </p:to>
                                    </p:set>
                                    <p:animEffect transition="in" filter="checkerboard(across)">
                                      <p:cBhvr>
                                        <p:cTn id="25" dur="1000"/>
                                        <p:tgtEl>
                                          <p:spTgt spid="71"/>
                                        </p:tgtEl>
                                      </p:cBhvr>
                                    </p:animEffect>
                                  </p:childTnLst>
                                </p:cTn>
                              </p:par>
                              <p:par>
                                <p:cTn id="26" presetID="5" presetClass="entr" presetSubtype="10" fill="hold" nodeType="withEffect">
                                  <p:stCondLst>
                                    <p:cond delay="0"/>
                                  </p:stCondLst>
                                  <p:childTnLst>
                                    <p:set>
                                      <p:cBhvr>
                                        <p:cTn id="27" dur="1000" fill="hold">
                                          <p:stCondLst>
                                            <p:cond delay="0"/>
                                          </p:stCondLst>
                                        </p:cTn>
                                        <p:tgtEl>
                                          <p:spTgt spid="72"/>
                                        </p:tgtEl>
                                        <p:attrNameLst>
                                          <p:attrName>style.visibility</p:attrName>
                                        </p:attrNameLst>
                                      </p:cBhvr>
                                      <p:to>
                                        <p:strVal val="visible"/>
                                      </p:to>
                                    </p:set>
                                    <p:animEffect transition="in" filter="checkerboard(across)">
                                      <p:cBhvr>
                                        <p:cTn id="28" dur="1000"/>
                                        <p:tgtEl>
                                          <p:spTgt spid="72"/>
                                        </p:tgtEl>
                                      </p:cBhvr>
                                    </p:animEffect>
                                  </p:childTnLst>
                                </p:cTn>
                              </p:par>
                              <p:par>
                                <p:cTn id="29" presetID="5" presetClass="entr" presetSubtype="10" fill="hold" grpId="0" nodeType="withEffect">
                                  <p:stCondLst>
                                    <p:cond delay="0"/>
                                  </p:stCondLst>
                                  <p:childTnLst>
                                    <p:set>
                                      <p:cBhvr>
                                        <p:cTn id="30" dur="1000" fill="hold">
                                          <p:stCondLst>
                                            <p:cond delay="0"/>
                                          </p:stCondLst>
                                        </p:cTn>
                                        <p:tgtEl>
                                          <p:spTgt spid="10"/>
                                        </p:tgtEl>
                                        <p:attrNameLst>
                                          <p:attrName>style.visibility</p:attrName>
                                        </p:attrNameLst>
                                      </p:cBhvr>
                                      <p:to>
                                        <p:strVal val="visible"/>
                                      </p:to>
                                    </p:set>
                                    <p:animEffect transition="in" filter="checkerboard(across)">
                                      <p:cBhvr>
                                        <p:cTn id="31" dur="1000"/>
                                        <p:tgtEl>
                                          <p:spTgt spid="10"/>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43"/>
                                        </p:tgtEl>
                                        <p:attrNameLst>
                                          <p:attrName>style.visibility</p:attrName>
                                        </p:attrNameLst>
                                      </p:cBhvr>
                                      <p:to>
                                        <p:strVal val="visible"/>
                                      </p:to>
                                    </p:set>
                                    <p:anim calcmode="lin" valueType="num">
                                      <p:cBhvr>
                                        <p:cTn id="34" dur="1000" fill="hold"/>
                                        <p:tgtEl>
                                          <p:spTgt spid="43"/>
                                        </p:tgtEl>
                                        <p:attrNameLst>
                                          <p:attrName>ppt_w</p:attrName>
                                        </p:attrNameLst>
                                      </p:cBhvr>
                                      <p:tavLst>
                                        <p:tav tm="0">
                                          <p:val>
                                            <p:strVal val="#ppt_w*0.70"/>
                                          </p:val>
                                        </p:tav>
                                        <p:tav tm="100000">
                                          <p:val>
                                            <p:strVal val="#ppt_w"/>
                                          </p:val>
                                        </p:tav>
                                      </p:tavLst>
                                    </p:anim>
                                    <p:anim calcmode="lin" valueType="num">
                                      <p:cBhvr>
                                        <p:cTn id="35" dur="1000" fill="hold"/>
                                        <p:tgtEl>
                                          <p:spTgt spid="43"/>
                                        </p:tgtEl>
                                        <p:attrNameLst>
                                          <p:attrName>ppt_h</p:attrName>
                                        </p:attrNameLst>
                                      </p:cBhvr>
                                      <p:tavLst>
                                        <p:tav tm="0">
                                          <p:val>
                                            <p:strVal val="#ppt_h"/>
                                          </p:val>
                                        </p:tav>
                                        <p:tav tm="100000">
                                          <p:val>
                                            <p:strVal val="#ppt_h"/>
                                          </p:val>
                                        </p:tav>
                                      </p:tavLst>
                                    </p:anim>
                                    <p:animEffect transition="in" filter="fade">
                                      <p:cBhvr>
                                        <p:cTn id="36"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bldLvl="0" animBg="1"/>
      <p:bldP spid="38" grpId="0"/>
      <p:bldP spid="43" grpId="0"/>
      <p:bldP spid="66" grpId="0"/>
      <p:bldP spid="69" grpId="0" bldLvl="0" animBg="1"/>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88007" y="205099"/>
            <a:ext cx="11793197" cy="6426437"/>
          </a:xfrm>
          <a:prstGeom prst="rect">
            <a:avLst/>
          </a:prstGeom>
          <a:noFill/>
          <a:ln w="57150" cmpd="thickThin">
            <a:solidFill>
              <a:srgbClr val="C8D8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13407" y="2794000"/>
            <a:ext cx="11765186" cy="3479800"/>
          </a:xfrm>
          <a:prstGeom prst="rect">
            <a:avLst/>
          </a:prstGeom>
          <a:solidFill>
            <a:srgbClr val="C8D8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rotWithShape="1">
          <a:blip r:embed="rId2"/>
          <a:srcRect l="49263"/>
          <a:stretch>
            <a:fillRect/>
          </a:stretch>
        </p:blipFill>
        <p:spPr>
          <a:xfrm>
            <a:off x="213407" y="1808430"/>
            <a:ext cx="2009093" cy="4053519"/>
          </a:xfrm>
          <a:prstGeom prst="rect">
            <a:avLst/>
          </a:prstGeom>
          <a:noFill/>
        </p:spPr>
      </p:pic>
      <p:sp>
        <p:nvSpPr>
          <p:cNvPr id="10" name="矩形 9"/>
          <p:cNvSpPr/>
          <p:nvPr/>
        </p:nvSpPr>
        <p:spPr>
          <a:xfrm>
            <a:off x="2976798" y="2911806"/>
            <a:ext cx="1024896" cy="2739598"/>
          </a:xfrm>
          <a:prstGeom prst="rect">
            <a:avLst/>
          </a:prstGeom>
        </p:spPr>
        <p:txBody>
          <a:bodyPr vert="eaVert" wrap="square">
            <a:spAutoFit/>
          </a:bodyPr>
          <a:lstStyle/>
          <a:p>
            <a:pPr>
              <a:lnSpc>
                <a:spcPct val="130000"/>
              </a:lnSpc>
            </a:pP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标题数字等都可以通过点击和重新输入进行更改。建议正文</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14</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号字，</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1.3</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倍字间距。</a:t>
            </a:r>
          </a:p>
        </p:txBody>
      </p:sp>
      <p:sp>
        <p:nvSpPr>
          <p:cNvPr id="11" name="矩形 10"/>
          <p:cNvSpPr/>
          <p:nvPr/>
        </p:nvSpPr>
        <p:spPr>
          <a:xfrm>
            <a:off x="3873258" y="2132782"/>
            <a:ext cx="492443" cy="1631216"/>
          </a:xfrm>
          <a:prstGeom prst="rect">
            <a:avLst/>
          </a:prstGeom>
        </p:spPr>
        <p:txBody>
          <a:bodyPr vert="eaVert" wrap="none">
            <a:spAutoFit/>
          </a:bodyPr>
          <a:lstStyle/>
          <a:p>
            <a:r>
              <a:rPr lang="zh-CN" altLang="en-US" sz="2000" dirty="0">
                <a:solidFill>
                  <a:srgbClr val="0180B0"/>
                </a:solidFill>
                <a:latin typeface="方正仿宋简体" panose="02010601030101010101" pitchFamily="65" charset="-122"/>
                <a:ea typeface="方正仿宋简体" panose="02010601030101010101" pitchFamily="65" charset="-122"/>
              </a:rPr>
              <a:t>添加文本信息</a:t>
            </a:r>
          </a:p>
        </p:txBody>
      </p:sp>
      <p:cxnSp>
        <p:nvCxnSpPr>
          <p:cNvPr id="12" name="直接连接符 11"/>
          <p:cNvCxnSpPr/>
          <p:nvPr/>
        </p:nvCxnSpPr>
        <p:spPr>
          <a:xfrm>
            <a:off x="3898410" y="2178050"/>
            <a:ext cx="0" cy="25019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5652449" y="2861006"/>
            <a:ext cx="1024896" cy="2739598"/>
          </a:xfrm>
          <a:prstGeom prst="rect">
            <a:avLst/>
          </a:prstGeom>
        </p:spPr>
        <p:txBody>
          <a:bodyPr vert="eaVert" wrap="square">
            <a:spAutoFit/>
          </a:bodyPr>
          <a:lstStyle/>
          <a:p>
            <a:pPr>
              <a:lnSpc>
                <a:spcPct val="130000"/>
              </a:lnSpc>
            </a:pP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标题数字等都可以通过点击和重新输入进行更改。建议正文</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14</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号字，</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1.3</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倍字间距。</a:t>
            </a:r>
          </a:p>
        </p:txBody>
      </p:sp>
      <p:sp>
        <p:nvSpPr>
          <p:cNvPr id="15" name="矩形 14"/>
          <p:cNvSpPr/>
          <p:nvPr/>
        </p:nvSpPr>
        <p:spPr>
          <a:xfrm>
            <a:off x="6548909" y="2081982"/>
            <a:ext cx="492443" cy="1631216"/>
          </a:xfrm>
          <a:prstGeom prst="rect">
            <a:avLst/>
          </a:prstGeom>
        </p:spPr>
        <p:txBody>
          <a:bodyPr vert="eaVert" wrap="none">
            <a:spAutoFit/>
          </a:bodyPr>
          <a:lstStyle/>
          <a:p>
            <a:r>
              <a:rPr lang="zh-CN" altLang="en-US" sz="2000" dirty="0">
                <a:solidFill>
                  <a:srgbClr val="0180B0"/>
                </a:solidFill>
                <a:latin typeface="方正仿宋简体" panose="02010601030101010101" pitchFamily="65" charset="-122"/>
                <a:ea typeface="方正仿宋简体" panose="02010601030101010101" pitchFamily="65" charset="-122"/>
              </a:rPr>
              <a:t>添加文本信息</a:t>
            </a:r>
          </a:p>
        </p:txBody>
      </p:sp>
      <p:cxnSp>
        <p:nvCxnSpPr>
          <p:cNvPr id="16" name="直接连接符 15"/>
          <p:cNvCxnSpPr/>
          <p:nvPr/>
        </p:nvCxnSpPr>
        <p:spPr>
          <a:xfrm>
            <a:off x="6574061" y="2127250"/>
            <a:ext cx="0" cy="25019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8328100" y="2810206"/>
            <a:ext cx="1024896" cy="2739598"/>
          </a:xfrm>
          <a:prstGeom prst="rect">
            <a:avLst/>
          </a:prstGeom>
        </p:spPr>
        <p:txBody>
          <a:bodyPr vert="eaVert" wrap="square">
            <a:spAutoFit/>
          </a:bodyPr>
          <a:lstStyle/>
          <a:p>
            <a:pPr>
              <a:lnSpc>
                <a:spcPct val="130000"/>
              </a:lnSpc>
            </a:pP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标题数字等都可以通过点击和重新输入进行更改。建议正文</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14</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号字，</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1.3</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倍字间距。</a:t>
            </a:r>
          </a:p>
        </p:txBody>
      </p:sp>
      <p:sp>
        <p:nvSpPr>
          <p:cNvPr id="19" name="矩形 18"/>
          <p:cNvSpPr/>
          <p:nvPr/>
        </p:nvSpPr>
        <p:spPr>
          <a:xfrm>
            <a:off x="9224560" y="2031182"/>
            <a:ext cx="492443" cy="1631216"/>
          </a:xfrm>
          <a:prstGeom prst="rect">
            <a:avLst/>
          </a:prstGeom>
        </p:spPr>
        <p:txBody>
          <a:bodyPr vert="eaVert" wrap="none">
            <a:spAutoFit/>
          </a:bodyPr>
          <a:lstStyle/>
          <a:p>
            <a:r>
              <a:rPr lang="zh-CN" altLang="en-US" sz="2000" dirty="0">
                <a:solidFill>
                  <a:srgbClr val="0180B0"/>
                </a:solidFill>
                <a:latin typeface="方正仿宋简体" panose="02010601030101010101" pitchFamily="65" charset="-122"/>
                <a:ea typeface="方正仿宋简体" panose="02010601030101010101" pitchFamily="65" charset="-122"/>
              </a:rPr>
              <a:t>添加文本信息</a:t>
            </a:r>
          </a:p>
        </p:txBody>
      </p:sp>
      <p:cxnSp>
        <p:nvCxnSpPr>
          <p:cNvPr id="20" name="直接连接符 19"/>
          <p:cNvCxnSpPr/>
          <p:nvPr/>
        </p:nvCxnSpPr>
        <p:spPr>
          <a:xfrm>
            <a:off x="9249712" y="2076450"/>
            <a:ext cx="0" cy="25019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2011045" y="825500"/>
            <a:ext cx="2631440" cy="829945"/>
          </a:xfrm>
          <a:prstGeom prst="rect">
            <a:avLst/>
          </a:prstGeom>
          <a:noFill/>
        </p:spPr>
        <p:txBody>
          <a:bodyPr wrap="none" rtlCol="0" anchor="t">
            <a:spAutoFit/>
          </a:bodyPr>
          <a:lstStyle/>
          <a:p>
            <a:pPr algn="dist"/>
            <a:r>
              <a:rPr lang="zh-CN" altLang="en-US" sz="4800" b="1">
                <a:solidFill>
                  <a:srgbClr val="C8D8E1"/>
                </a:solidFill>
                <a:latin typeface="方正楷体简体" panose="03000509000000000000" charset="-122"/>
                <a:ea typeface="方正楷体简体" panose="03000509000000000000" charset="-122"/>
                <a:sym typeface="+mn-ea"/>
              </a:rPr>
              <a:t>市场分析</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heckerboard(across)">
                                      <p:cBhvr>
                                        <p:cTn id="11" dur="500"/>
                                        <p:tgtEl>
                                          <p:spTgt spid="8"/>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anim calcmode="lin" valueType="num">
                                      <p:cBhvr>
                                        <p:cTn id="31" dur="1000" fill="hold"/>
                                        <p:tgtEl>
                                          <p:spTgt spid="12"/>
                                        </p:tgtEl>
                                        <p:attrNameLst>
                                          <p:attrName>ppt_x</p:attrName>
                                        </p:attrNameLst>
                                      </p:cBhvr>
                                      <p:tavLst>
                                        <p:tav tm="0">
                                          <p:val>
                                            <p:strVal val="#ppt_x"/>
                                          </p:val>
                                        </p:tav>
                                        <p:tav tm="100000">
                                          <p:val>
                                            <p:strVal val="#ppt_x"/>
                                          </p:val>
                                        </p:tav>
                                      </p:tavLst>
                                    </p:anim>
                                    <p:anim calcmode="lin" valueType="num">
                                      <p:cBhvr>
                                        <p:cTn id="32" dur="1000" fill="hold"/>
                                        <p:tgtEl>
                                          <p:spTgt spid="12"/>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1000"/>
                                        <p:tgtEl>
                                          <p:spTgt spid="16"/>
                                        </p:tgtEl>
                                      </p:cBhvr>
                                    </p:animEffect>
                                    <p:anim calcmode="lin" valueType="num">
                                      <p:cBhvr>
                                        <p:cTn id="46" dur="1000" fill="hold"/>
                                        <p:tgtEl>
                                          <p:spTgt spid="16"/>
                                        </p:tgtEl>
                                        <p:attrNameLst>
                                          <p:attrName>ppt_x</p:attrName>
                                        </p:attrNameLst>
                                      </p:cBhvr>
                                      <p:tavLst>
                                        <p:tav tm="0">
                                          <p:val>
                                            <p:strVal val="#ppt_x"/>
                                          </p:val>
                                        </p:tav>
                                        <p:tav tm="100000">
                                          <p:val>
                                            <p:strVal val="#ppt_x"/>
                                          </p:val>
                                        </p:tav>
                                      </p:tavLst>
                                    </p:anim>
                                    <p:anim calcmode="lin" valueType="num">
                                      <p:cBhvr>
                                        <p:cTn id="47" dur="1000" fill="hold"/>
                                        <p:tgtEl>
                                          <p:spTgt spid="1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1000"/>
                                        <p:tgtEl>
                                          <p:spTgt spid="18"/>
                                        </p:tgtEl>
                                      </p:cBhvr>
                                    </p:animEffect>
                                    <p:anim calcmode="lin" valueType="num">
                                      <p:cBhvr>
                                        <p:cTn id="51" dur="1000" fill="hold"/>
                                        <p:tgtEl>
                                          <p:spTgt spid="18"/>
                                        </p:tgtEl>
                                        <p:attrNameLst>
                                          <p:attrName>ppt_x</p:attrName>
                                        </p:attrNameLst>
                                      </p:cBhvr>
                                      <p:tavLst>
                                        <p:tav tm="0">
                                          <p:val>
                                            <p:strVal val="#ppt_x"/>
                                          </p:val>
                                        </p:tav>
                                        <p:tav tm="100000">
                                          <p:val>
                                            <p:strVal val="#ppt_x"/>
                                          </p:val>
                                        </p:tav>
                                      </p:tavLst>
                                    </p:anim>
                                    <p:anim calcmode="lin" valueType="num">
                                      <p:cBhvr>
                                        <p:cTn id="52" dur="1000" fill="hold"/>
                                        <p:tgtEl>
                                          <p:spTgt spid="18"/>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1000"/>
                                        <p:tgtEl>
                                          <p:spTgt spid="20"/>
                                        </p:tgtEl>
                                      </p:cBhvr>
                                    </p:animEffect>
                                    <p:anim calcmode="lin" valueType="num">
                                      <p:cBhvr>
                                        <p:cTn id="56" dur="1000" fill="hold"/>
                                        <p:tgtEl>
                                          <p:spTgt spid="20"/>
                                        </p:tgtEl>
                                        <p:attrNameLst>
                                          <p:attrName>ppt_x</p:attrName>
                                        </p:attrNameLst>
                                      </p:cBhvr>
                                      <p:tavLst>
                                        <p:tav tm="0">
                                          <p:val>
                                            <p:strVal val="#ppt_x"/>
                                          </p:val>
                                        </p:tav>
                                        <p:tav tm="100000">
                                          <p:val>
                                            <p:strVal val="#ppt_x"/>
                                          </p:val>
                                        </p:tav>
                                      </p:tavLst>
                                    </p:anim>
                                    <p:anim calcmode="lin" valueType="num">
                                      <p:cBhvr>
                                        <p:cTn id="5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P spid="11" grpId="0"/>
      <p:bldP spid="13" grpId="0"/>
      <p:bldP spid="15" grpId="0"/>
      <p:bldP spid="18"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88007" y="205099"/>
            <a:ext cx="11793197" cy="6426437"/>
          </a:xfrm>
          <a:prstGeom prst="rect">
            <a:avLst/>
          </a:prstGeom>
          <a:noFill/>
          <a:ln w="57150" cmpd="thickThin">
            <a:solidFill>
              <a:srgbClr val="C8D8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6863660" y="2664938"/>
            <a:ext cx="4413940" cy="1209675"/>
          </a:xfrm>
          <a:prstGeom prst="rect">
            <a:avLst/>
          </a:prstGeom>
        </p:spPr>
        <p:txBody>
          <a:bodyPr vert="horz" wrap="square">
            <a:spAutoFit/>
          </a:bodyPr>
          <a:lstStyle/>
          <a:p>
            <a:pPr>
              <a:lnSpc>
                <a:spcPct val="130000"/>
              </a:lnSpc>
            </a:pPr>
            <a:r>
              <a:rPr lang="zh-CN" altLang="en-US"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点击此处添加文本信息。标题数字等都可以通过点击和重新输入进行更改，顶部“开始”面板中可以对字体、字号、颜色、行距等进行修改。建议正文</a:t>
            </a:r>
            <a:r>
              <a:rPr lang="en-US" altLang="zh-CN"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14</a:t>
            </a:r>
            <a:r>
              <a:rPr lang="zh-CN" altLang="en-US"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号字，</a:t>
            </a:r>
            <a:r>
              <a:rPr lang="en-US" altLang="zh-CN"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1.3</a:t>
            </a:r>
            <a:r>
              <a:rPr lang="zh-CN" altLang="en-US"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倍字间距。</a:t>
            </a:r>
          </a:p>
        </p:txBody>
      </p:sp>
      <p:sp>
        <p:nvSpPr>
          <p:cNvPr id="16" name="矩形 15"/>
          <p:cNvSpPr/>
          <p:nvPr/>
        </p:nvSpPr>
        <p:spPr>
          <a:xfrm>
            <a:off x="6863660" y="1790197"/>
            <a:ext cx="1605280" cy="521970"/>
          </a:xfrm>
          <a:prstGeom prst="rect">
            <a:avLst/>
          </a:prstGeom>
        </p:spPr>
        <p:txBody>
          <a:bodyPr vert="horz" wrap="none">
            <a:spAutoFit/>
          </a:bodyPr>
          <a:lstStyle/>
          <a:p>
            <a:r>
              <a:rPr lang="zh-CN" altLang="en-US" sz="2800" dirty="0">
                <a:solidFill>
                  <a:srgbClr val="0180B0"/>
                </a:solidFill>
                <a:latin typeface="方正仿宋简体" panose="02010601030101010101" pitchFamily="65" charset="-122"/>
                <a:ea typeface="方正仿宋简体" panose="02010601030101010101" pitchFamily="65" charset="-122"/>
              </a:rPr>
              <a:t>竞争优势</a:t>
            </a:r>
          </a:p>
        </p:txBody>
      </p:sp>
      <p:cxnSp>
        <p:nvCxnSpPr>
          <p:cNvPr id="18" name="直接连接符 17"/>
          <p:cNvCxnSpPr/>
          <p:nvPr/>
        </p:nvCxnSpPr>
        <p:spPr>
          <a:xfrm>
            <a:off x="6952560" y="2449992"/>
            <a:ext cx="2737540" cy="0"/>
          </a:xfrm>
          <a:prstGeom prst="line">
            <a:avLst/>
          </a:prstGeom>
          <a:ln>
            <a:solidFill>
              <a:srgbClr val="211718"/>
            </a:solidFill>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1567760" y="5532854"/>
            <a:ext cx="8617640" cy="626646"/>
          </a:xfrm>
          <a:prstGeom prst="rect">
            <a:avLst/>
          </a:prstGeom>
        </p:spPr>
        <p:txBody>
          <a:bodyPr vert="horz" wrap="square">
            <a:spAutoFit/>
          </a:bodyPr>
          <a:lstStyle/>
          <a:p>
            <a:pPr algn="ctr">
              <a:lnSpc>
                <a:spcPct val="130000"/>
              </a:lnSpc>
            </a:pPr>
            <a:r>
              <a:rPr lang="zh-CN" altLang="en-US"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点击此处添加文本信息。标题数字等都可以通过点击和重新输入进行更改，顶部“开始”面板中可以对字体、字号、颜色、行距等进行修改。建议正文</a:t>
            </a:r>
            <a:r>
              <a:rPr lang="en-US" altLang="zh-CN"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14</a:t>
            </a:r>
            <a:r>
              <a:rPr lang="zh-CN" altLang="en-US"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号字，</a:t>
            </a:r>
            <a:r>
              <a:rPr lang="en-US" altLang="zh-CN"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1.3</a:t>
            </a:r>
            <a:r>
              <a:rPr lang="zh-CN" altLang="en-US"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倍字间距。</a:t>
            </a:r>
          </a:p>
        </p:txBody>
      </p:sp>
      <p:sp>
        <p:nvSpPr>
          <p:cNvPr id="20" name="矩形 19"/>
          <p:cNvSpPr/>
          <p:nvPr/>
        </p:nvSpPr>
        <p:spPr>
          <a:xfrm>
            <a:off x="4603291" y="4945343"/>
            <a:ext cx="3022862" cy="401030"/>
          </a:xfrm>
          <a:prstGeom prst="rect">
            <a:avLst/>
          </a:prstGeom>
          <a:noFill/>
          <a:ln>
            <a:solidFill>
              <a:srgbClr val="5151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4794885" y="4945380"/>
            <a:ext cx="2503170" cy="398780"/>
          </a:xfrm>
          <a:prstGeom prst="rect">
            <a:avLst/>
          </a:prstGeom>
        </p:spPr>
        <p:txBody>
          <a:bodyPr vert="horz" wrap="square">
            <a:spAutoFit/>
          </a:bodyPr>
          <a:lstStyle/>
          <a:p>
            <a:pPr algn="dist"/>
            <a:r>
              <a:rPr lang="zh-CN" altLang="en-US" sz="2000" dirty="0">
                <a:solidFill>
                  <a:srgbClr val="0180B0"/>
                </a:solidFill>
                <a:latin typeface="方正仿宋简体" panose="02010601030101010101" pitchFamily="65" charset="-122"/>
                <a:ea typeface="方正仿宋简体" panose="02010601030101010101" pitchFamily="65" charset="-122"/>
              </a:rPr>
              <a:t>市场竞争分析</a:t>
            </a:r>
          </a:p>
        </p:txBody>
      </p:sp>
      <p:pic>
        <p:nvPicPr>
          <p:cNvPr id="2" name="图片 1" descr="8eb5abc680a76b38d7849a7452870b4e"/>
          <p:cNvPicPr>
            <a:picLocks noChangeAspect="1"/>
          </p:cNvPicPr>
          <p:nvPr/>
        </p:nvPicPr>
        <p:blipFill>
          <a:blip r:embed="rId2"/>
          <a:stretch>
            <a:fillRect/>
          </a:stretch>
        </p:blipFill>
        <p:spPr>
          <a:xfrm>
            <a:off x="187960" y="755650"/>
            <a:ext cx="6764655" cy="3682365"/>
          </a:xfrm>
          <a:prstGeom prst="rect">
            <a:avLst/>
          </a:prstGeom>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par>
                                <p:cTn id="8" presetID="5" presetClass="entr" presetSubtype="10" fill="hold" grpId="0" nodeType="withEffect">
                                  <p:stCondLst>
                                    <p:cond delay="0"/>
                                  </p:stCondLst>
                                  <p:childTnLst>
                                    <p:set>
                                      <p:cBhvr>
                                        <p:cTn id="9" dur="1000" fill="hold">
                                          <p:stCondLst>
                                            <p:cond delay="0"/>
                                          </p:stCondLst>
                                        </p:cTn>
                                        <p:tgtEl>
                                          <p:spTgt spid="16"/>
                                        </p:tgtEl>
                                        <p:attrNameLst>
                                          <p:attrName>style.visibility</p:attrName>
                                        </p:attrNameLst>
                                      </p:cBhvr>
                                      <p:to>
                                        <p:strVal val="visible"/>
                                      </p:to>
                                    </p:set>
                                    <p:animEffect transition="in" filter="checkerboard(across)">
                                      <p:cBhvr>
                                        <p:cTn id="10" dur="1000"/>
                                        <p:tgtEl>
                                          <p:spTgt spid="16"/>
                                        </p:tgtEl>
                                      </p:cBhvr>
                                    </p:animEffect>
                                  </p:childTnLst>
                                </p:cTn>
                              </p:par>
                              <p:par>
                                <p:cTn id="11" presetID="5" presetClass="entr" presetSubtype="10" fill="hold" nodeType="withEffect">
                                  <p:stCondLst>
                                    <p:cond delay="0"/>
                                  </p:stCondLst>
                                  <p:childTnLst>
                                    <p:set>
                                      <p:cBhvr>
                                        <p:cTn id="12" dur="1000" fill="hold">
                                          <p:stCondLst>
                                            <p:cond delay="0"/>
                                          </p:stCondLst>
                                        </p:cTn>
                                        <p:tgtEl>
                                          <p:spTgt spid="18"/>
                                        </p:tgtEl>
                                        <p:attrNameLst>
                                          <p:attrName>style.visibility</p:attrName>
                                        </p:attrNameLst>
                                      </p:cBhvr>
                                      <p:to>
                                        <p:strVal val="visible"/>
                                      </p:to>
                                    </p:set>
                                    <p:animEffect transition="in" filter="checkerboard(across)">
                                      <p:cBhvr>
                                        <p:cTn id="13" dur="1000"/>
                                        <p:tgtEl>
                                          <p:spTgt spid="18"/>
                                        </p:tgtEl>
                                      </p:cBhvr>
                                    </p:animEffect>
                                  </p:childTnLst>
                                </p:cTn>
                              </p:par>
                              <p:par>
                                <p:cTn id="14" presetID="5" presetClass="entr" presetSubtype="10" fill="hold" grpId="0" nodeType="withEffect">
                                  <p:stCondLst>
                                    <p:cond delay="0"/>
                                  </p:stCondLst>
                                  <p:childTnLst>
                                    <p:set>
                                      <p:cBhvr>
                                        <p:cTn id="15" dur="1000" fill="hold">
                                          <p:stCondLst>
                                            <p:cond delay="0"/>
                                          </p:stCondLst>
                                        </p:cTn>
                                        <p:tgtEl>
                                          <p:spTgt spid="15"/>
                                        </p:tgtEl>
                                        <p:attrNameLst>
                                          <p:attrName>style.visibility</p:attrName>
                                        </p:attrNameLst>
                                      </p:cBhvr>
                                      <p:to>
                                        <p:strVal val="visible"/>
                                      </p:to>
                                    </p:set>
                                    <p:animEffect transition="in" filter="checkerboard(across)">
                                      <p:cBhvr>
                                        <p:cTn id="16" dur="1000"/>
                                        <p:tgtEl>
                                          <p:spTgt spid="15"/>
                                        </p:tgtEl>
                                      </p:cBhvr>
                                    </p:animEffect>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1000"/>
                                        <p:tgtEl>
                                          <p:spTgt spid="19"/>
                                        </p:tgtEl>
                                      </p:cBhvr>
                                    </p:animEffect>
                                    <p:anim calcmode="lin" valueType="num">
                                      <p:cBhvr>
                                        <p:cTn id="21" dur="1000" fill="hold"/>
                                        <p:tgtEl>
                                          <p:spTgt spid="19"/>
                                        </p:tgtEl>
                                        <p:attrNameLst>
                                          <p:attrName>ppt_x</p:attrName>
                                        </p:attrNameLst>
                                      </p:cBhvr>
                                      <p:tavLst>
                                        <p:tav tm="0">
                                          <p:val>
                                            <p:strVal val="#ppt_x"/>
                                          </p:val>
                                        </p:tav>
                                        <p:tav tm="100000">
                                          <p:val>
                                            <p:strVal val="#ppt_x"/>
                                          </p:val>
                                        </p:tav>
                                      </p:tavLst>
                                    </p:anim>
                                    <p:anim calcmode="lin" valueType="num">
                                      <p:cBhvr>
                                        <p:cTn id="22" dur="1000" fill="hold"/>
                                        <p:tgtEl>
                                          <p:spTgt spid="19"/>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1000"/>
                                        <p:tgtEl>
                                          <p:spTgt spid="20"/>
                                        </p:tgtEl>
                                      </p:cBhvr>
                                    </p:animEffect>
                                    <p:anim calcmode="lin" valueType="num">
                                      <p:cBhvr>
                                        <p:cTn id="26" dur="1000" fill="hold"/>
                                        <p:tgtEl>
                                          <p:spTgt spid="20"/>
                                        </p:tgtEl>
                                        <p:attrNameLst>
                                          <p:attrName>ppt_x</p:attrName>
                                        </p:attrNameLst>
                                      </p:cBhvr>
                                      <p:tavLst>
                                        <p:tav tm="0">
                                          <p:val>
                                            <p:strVal val="#ppt_x"/>
                                          </p:val>
                                        </p:tav>
                                        <p:tav tm="100000">
                                          <p:val>
                                            <p:strVal val="#ppt_x"/>
                                          </p:val>
                                        </p:tav>
                                      </p:tavLst>
                                    </p:anim>
                                    <p:anim calcmode="lin" valueType="num">
                                      <p:cBhvr>
                                        <p:cTn id="27" dur="1000" fill="hold"/>
                                        <p:tgtEl>
                                          <p:spTgt spid="20"/>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9" grpId="0"/>
      <p:bldP spid="20" grpId="0" animBg="1"/>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88007" y="205099"/>
            <a:ext cx="11793197" cy="6426437"/>
          </a:xfrm>
          <a:prstGeom prst="rect">
            <a:avLst/>
          </a:prstGeom>
          <a:noFill/>
          <a:ln w="57150" cmpd="thickThin">
            <a:solidFill>
              <a:srgbClr val="C8D8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353820" y="1790700"/>
            <a:ext cx="2273300" cy="2273300"/>
          </a:xfrm>
          <a:prstGeom prst="ellipse">
            <a:avLst/>
          </a:prstGeom>
          <a:noFill/>
          <a:ln>
            <a:solidFill>
              <a:srgbClr val="C8D8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5003800" y="1879600"/>
            <a:ext cx="2273300" cy="2273300"/>
          </a:xfrm>
          <a:prstGeom prst="ellipse">
            <a:avLst/>
          </a:prstGeom>
          <a:noFill/>
          <a:ln>
            <a:solidFill>
              <a:srgbClr val="C8D8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椭圆 15"/>
          <p:cNvSpPr/>
          <p:nvPr/>
        </p:nvSpPr>
        <p:spPr>
          <a:xfrm>
            <a:off x="8496300" y="1879600"/>
            <a:ext cx="2273300" cy="2273300"/>
          </a:xfrm>
          <a:prstGeom prst="ellipse">
            <a:avLst/>
          </a:prstGeom>
          <a:noFill/>
          <a:ln>
            <a:solidFill>
              <a:srgbClr val="C8D8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679967" y="2230812"/>
            <a:ext cx="1620957" cy="954107"/>
          </a:xfrm>
          <a:prstGeom prst="rect">
            <a:avLst/>
          </a:prstGeom>
        </p:spPr>
        <p:txBody>
          <a:bodyPr vert="horz" wrap="none">
            <a:spAutoFit/>
          </a:bodyPr>
          <a:lstStyle/>
          <a:p>
            <a:pPr algn="ctr"/>
            <a:r>
              <a:rPr lang="zh-CN" altLang="en-US" sz="2800" dirty="0">
                <a:solidFill>
                  <a:schemeClr val="tx1">
                    <a:lumMod val="75000"/>
                    <a:lumOff val="25000"/>
                  </a:schemeClr>
                </a:solidFill>
                <a:latin typeface="方正仿宋简体" panose="02010601030101010101" pitchFamily="65" charset="-122"/>
                <a:ea typeface="方正仿宋简体" panose="02010601030101010101" pitchFamily="65" charset="-122"/>
              </a:rPr>
              <a:t>添加</a:t>
            </a:r>
            <a:endParaRPr lang="en-US" altLang="zh-CN" sz="2800" dirty="0">
              <a:solidFill>
                <a:schemeClr val="tx1">
                  <a:lumMod val="75000"/>
                  <a:lumOff val="25000"/>
                </a:schemeClr>
              </a:solidFill>
              <a:latin typeface="方正仿宋简体" panose="02010601030101010101" pitchFamily="65" charset="-122"/>
              <a:ea typeface="方正仿宋简体" panose="02010601030101010101" pitchFamily="65" charset="-122"/>
            </a:endParaRPr>
          </a:p>
          <a:p>
            <a:pPr algn="ctr"/>
            <a:r>
              <a:rPr lang="zh-CN" altLang="en-US" sz="2800" dirty="0">
                <a:solidFill>
                  <a:schemeClr val="tx1">
                    <a:lumMod val="75000"/>
                    <a:lumOff val="25000"/>
                  </a:schemeClr>
                </a:solidFill>
                <a:latin typeface="方正仿宋简体" panose="02010601030101010101" pitchFamily="65" charset="-122"/>
                <a:ea typeface="方正仿宋简体" panose="02010601030101010101" pitchFamily="65" charset="-122"/>
              </a:rPr>
              <a:t>文本信息</a:t>
            </a:r>
          </a:p>
        </p:txBody>
      </p:sp>
      <p:sp>
        <p:nvSpPr>
          <p:cNvPr id="20" name="矩形 19"/>
          <p:cNvSpPr/>
          <p:nvPr/>
        </p:nvSpPr>
        <p:spPr>
          <a:xfrm>
            <a:off x="5329971" y="2230812"/>
            <a:ext cx="1620957" cy="954107"/>
          </a:xfrm>
          <a:prstGeom prst="rect">
            <a:avLst/>
          </a:prstGeom>
        </p:spPr>
        <p:txBody>
          <a:bodyPr vert="horz" wrap="none">
            <a:spAutoFit/>
          </a:bodyPr>
          <a:lstStyle/>
          <a:p>
            <a:pPr algn="ctr"/>
            <a:r>
              <a:rPr lang="zh-CN" altLang="en-US" sz="2800" dirty="0">
                <a:solidFill>
                  <a:schemeClr val="tx1">
                    <a:lumMod val="75000"/>
                    <a:lumOff val="25000"/>
                  </a:schemeClr>
                </a:solidFill>
                <a:latin typeface="方正仿宋简体" panose="02010601030101010101" pitchFamily="65" charset="-122"/>
                <a:ea typeface="方正仿宋简体" panose="02010601030101010101" pitchFamily="65" charset="-122"/>
              </a:rPr>
              <a:t>添加</a:t>
            </a:r>
            <a:endParaRPr lang="en-US" altLang="zh-CN" sz="2800" dirty="0">
              <a:solidFill>
                <a:schemeClr val="tx1">
                  <a:lumMod val="75000"/>
                  <a:lumOff val="25000"/>
                </a:schemeClr>
              </a:solidFill>
              <a:latin typeface="方正仿宋简体" panose="02010601030101010101" pitchFamily="65" charset="-122"/>
              <a:ea typeface="方正仿宋简体" panose="02010601030101010101" pitchFamily="65" charset="-122"/>
            </a:endParaRPr>
          </a:p>
          <a:p>
            <a:pPr algn="ctr"/>
            <a:r>
              <a:rPr lang="zh-CN" altLang="en-US" sz="2800" dirty="0">
                <a:solidFill>
                  <a:schemeClr val="tx1">
                    <a:lumMod val="75000"/>
                    <a:lumOff val="25000"/>
                  </a:schemeClr>
                </a:solidFill>
                <a:latin typeface="方正仿宋简体" panose="02010601030101010101" pitchFamily="65" charset="-122"/>
                <a:ea typeface="方正仿宋简体" panose="02010601030101010101" pitchFamily="65" charset="-122"/>
              </a:rPr>
              <a:t>文本信息</a:t>
            </a:r>
          </a:p>
        </p:txBody>
      </p:sp>
      <p:sp>
        <p:nvSpPr>
          <p:cNvPr id="21" name="矩形 20"/>
          <p:cNvSpPr/>
          <p:nvPr/>
        </p:nvSpPr>
        <p:spPr>
          <a:xfrm>
            <a:off x="8822471" y="2230812"/>
            <a:ext cx="1620957" cy="954107"/>
          </a:xfrm>
          <a:prstGeom prst="rect">
            <a:avLst/>
          </a:prstGeom>
        </p:spPr>
        <p:txBody>
          <a:bodyPr vert="horz" wrap="none">
            <a:spAutoFit/>
          </a:bodyPr>
          <a:lstStyle/>
          <a:p>
            <a:pPr algn="ctr"/>
            <a:r>
              <a:rPr lang="zh-CN" altLang="en-US" sz="2800" dirty="0">
                <a:solidFill>
                  <a:schemeClr val="tx1">
                    <a:lumMod val="75000"/>
                    <a:lumOff val="25000"/>
                  </a:schemeClr>
                </a:solidFill>
                <a:latin typeface="方正仿宋简体" panose="02010601030101010101" pitchFamily="65" charset="-122"/>
                <a:ea typeface="方正仿宋简体" panose="02010601030101010101" pitchFamily="65" charset="-122"/>
              </a:rPr>
              <a:t>添加</a:t>
            </a:r>
            <a:endParaRPr lang="en-US" altLang="zh-CN" sz="2800" dirty="0">
              <a:solidFill>
                <a:schemeClr val="tx1">
                  <a:lumMod val="75000"/>
                  <a:lumOff val="25000"/>
                </a:schemeClr>
              </a:solidFill>
              <a:latin typeface="方正仿宋简体" panose="02010601030101010101" pitchFamily="65" charset="-122"/>
              <a:ea typeface="方正仿宋简体" panose="02010601030101010101" pitchFamily="65" charset="-122"/>
            </a:endParaRPr>
          </a:p>
          <a:p>
            <a:pPr algn="ctr"/>
            <a:r>
              <a:rPr lang="zh-CN" altLang="en-US" sz="2800" dirty="0">
                <a:solidFill>
                  <a:schemeClr val="tx1">
                    <a:lumMod val="75000"/>
                    <a:lumOff val="25000"/>
                  </a:schemeClr>
                </a:solidFill>
                <a:latin typeface="方正仿宋简体" panose="02010601030101010101" pitchFamily="65" charset="-122"/>
                <a:ea typeface="方正仿宋简体" panose="02010601030101010101" pitchFamily="65" charset="-122"/>
              </a:rPr>
              <a:t>文本信息</a:t>
            </a:r>
          </a:p>
        </p:txBody>
      </p:sp>
      <p:pic>
        <p:nvPicPr>
          <p:cNvPr id="4" name="图片 3" descr="bf1a2c4a319aae0d1607a79c6ee4c85e"/>
          <p:cNvPicPr>
            <a:picLocks noChangeAspect="1"/>
          </p:cNvPicPr>
          <p:nvPr/>
        </p:nvPicPr>
        <p:blipFill>
          <a:blip r:embed="rId2"/>
          <a:srcRect t="17787" b="33361"/>
          <a:stretch>
            <a:fillRect/>
          </a:stretch>
        </p:blipFill>
        <p:spPr>
          <a:xfrm flipH="1">
            <a:off x="1000760" y="3421380"/>
            <a:ext cx="2701925" cy="880745"/>
          </a:xfrm>
          <a:prstGeom prst="rect">
            <a:avLst/>
          </a:prstGeom>
        </p:spPr>
      </p:pic>
      <p:pic>
        <p:nvPicPr>
          <p:cNvPr id="2" name="图片 1" descr="bf1a2c4a319aae0d1607a79c6ee4c85e"/>
          <p:cNvPicPr>
            <a:picLocks noChangeAspect="1"/>
          </p:cNvPicPr>
          <p:nvPr/>
        </p:nvPicPr>
        <p:blipFill>
          <a:blip r:embed="rId2"/>
          <a:srcRect t="17787" b="33361"/>
          <a:stretch>
            <a:fillRect/>
          </a:stretch>
        </p:blipFill>
        <p:spPr>
          <a:xfrm flipH="1">
            <a:off x="4630420" y="3421380"/>
            <a:ext cx="2701925" cy="880745"/>
          </a:xfrm>
          <a:prstGeom prst="rect">
            <a:avLst/>
          </a:prstGeom>
        </p:spPr>
      </p:pic>
      <p:pic>
        <p:nvPicPr>
          <p:cNvPr id="3" name="图片 2" descr="bf1a2c4a319aae0d1607a79c6ee4c85e"/>
          <p:cNvPicPr>
            <a:picLocks noChangeAspect="1"/>
          </p:cNvPicPr>
          <p:nvPr/>
        </p:nvPicPr>
        <p:blipFill>
          <a:blip r:embed="rId2"/>
          <a:srcRect t="17787" b="33361"/>
          <a:stretch>
            <a:fillRect/>
          </a:stretch>
        </p:blipFill>
        <p:spPr>
          <a:xfrm flipH="1">
            <a:off x="7926705" y="3421380"/>
            <a:ext cx="2701925" cy="880745"/>
          </a:xfrm>
          <a:prstGeom prst="rect">
            <a:avLst/>
          </a:prstGeom>
        </p:spPr>
      </p:pic>
      <p:sp>
        <p:nvSpPr>
          <p:cNvPr id="5" name="矩形 4"/>
          <p:cNvSpPr/>
          <p:nvPr/>
        </p:nvSpPr>
        <p:spPr>
          <a:xfrm>
            <a:off x="1345458" y="4459418"/>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sp>
        <p:nvSpPr>
          <p:cNvPr id="6" name="矩形 5"/>
          <p:cNvSpPr/>
          <p:nvPr/>
        </p:nvSpPr>
        <p:spPr>
          <a:xfrm>
            <a:off x="5050683" y="4459418"/>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sp>
        <p:nvSpPr>
          <p:cNvPr id="26" name="矩形 25"/>
          <p:cNvSpPr/>
          <p:nvPr/>
        </p:nvSpPr>
        <p:spPr>
          <a:xfrm>
            <a:off x="8491748" y="4459418"/>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par>
                                <p:cTn id="15" presetID="55"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strVal val="#ppt_w*0.70"/>
                                          </p:val>
                                        </p:tav>
                                        <p:tav tm="100000">
                                          <p:val>
                                            <p:strVal val="#ppt_w"/>
                                          </p:val>
                                        </p:tav>
                                      </p:tavLst>
                                    </p:anim>
                                    <p:anim calcmode="lin" valueType="num">
                                      <p:cBhvr>
                                        <p:cTn id="18" dur="1000" fill="hold"/>
                                        <p:tgtEl>
                                          <p:spTgt spid="3"/>
                                        </p:tgtEl>
                                        <p:attrNameLst>
                                          <p:attrName>ppt_h</p:attrName>
                                        </p:attrNameLst>
                                      </p:cBhvr>
                                      <p:tavLst>
                                        <p:tav tm="0">
                                          <p:val>
                                            <p:strVal val="#ppt_h"/>
                                          </p:val>
                                        </p:tav>
                                        <p:tav tm="100000">
                                          <p:val>
                                            <p:strVal val="#ppt_h"/>
                                          </p:val>
                                        </p:tav>
                                      </p:tavLst>
                                    </p:anim>
                                    <p:animEffect transition="in" filter="fade">
                                      <p:cBhvr>
                                        <p:cTn id="19" dur="1000"/>
                                        <p:tgtEl>
                                          <p:spTgt spid="3"/>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strVal val="#ppt_w*0.70"/>
                                          </p:val>
                                        </p:tav>
                                        <p:tav tm="100000">
                                          <p:val>
                                            <p:strVal val="#ppt_w"/>
                                          </p:val>
                                        </p:tav>
                                      </p:tavLst>
                                    </p:anim>
                                    <p:anim calcmode="lin" valueType="num">
                                      <p:cBhvr>
                                        <p:cTn id="23" dur="1000" fill="hold"/>
                                        <p:tgtEl>
                                          <p:spTgt spid="5"/>
                                        </p:tgtEl>
                                        <p:attrNameLst>
                                          <p:attrName>ppt_h</p:attrName>
                                        </p:attrNameLst>
                                      </p:cBhvr>
                                      <p:tavLst>
                                        <p:tav tm="0">
                                          <p:val>
                                            <p:strVal val="#ppt_h"/>
                                          </p:val>
                                        </p:tav>
                                        <p:tav tm="100000">
                                          <p:val>
                                            <p:strVal val="#ppt_h"/>
                                          </p:val>
                                        </p:tav>
                                      </p:tavLst>
                                    </p:anim>
                                    <p:animEffect transition="in" filter="fade">
                                      <p:cBhvr>
                                        <p:cTn id="24" dur="1000"/>
                                        <p:tgtEl>
                                          <p:spTgt spid="5"/>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strVal val="#ppt_w*0.70"/>
                                          </p:val>
                                        </p:tav>
                                        <p:tav tm="100000">
                                          <p:val>
                                            <p:strVal val="#ppt_w"/>
                                          </p:val>
                                        </p:tav>
                                      </p:tavLst>
                                    </p:anim>
                                    <p:anim calcmode="lin" valueType="num">
                                      <p:cBhvr>
                                        <p:cTn id="28" dur="1000" fill="hold"/>
                                        <p:tgtEl>
                                          <p:spTgt spid="6"/>
                                        </p:tgtEl>
                                        <p:attrNameLst>
                                          <p:attrName>ppt_h</p:attrName>
                                        </p:attrNameLst>
                                      </p:cBhvr>
                                      <p:tavLst>
                                        <p:tav tm="0">
                                          <p:val>
                                            <p:strVal val="#ppt_h"/>
                                          </p:val>
                                        </p:tav>
                                        <p:tav tm="100000">
                                          <p:val>
                                            <p:strVal val="#ppt_h"/>
                                          </p:val>
                                        </p:tav>
                                      </p:tavLst>
                                    </p:anim>
                                    <p:animEffect transition="in" filter="fade">
                                      <p:cBhvr>
                                        <p:cTn id="29" dur="1000"/>
                                        <p:tgtEl>
                                          <p:spTgt spid="6"/>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p:cTn id="32" dur="1000" fill="hold"/>
                                        <p:tgtEl>
                                          <p:spTgt spid="26"/>
                                        </p:tgtEl>
                                        <p:attrNameLst>
                                          <p:attrName>ppt_w</p:attrName>
                                        </p:attrNameLst>
                                      </p:cBhvr>
                                      <p:tavLst>
                                        <p:tav tm="0">
                                          <p:val>
                                            <p:strVal val="#ppt_w*0.70"/>
                                          </p:val>
                                        </p:tav>
                                        <p:tav tm="100000">
                                          <p:val>
                                            <p:strVal val="#ppt_w"/>
                                          </p:val>
                                        </p:tav>
                                      </p:tavLst>
                                    </p:anim>
                                    <p:anim calcmode="lin" valueType="num">
                                      <p:cBhvr>
                                        <p:cTn id="33" dur="1000" fill="hold"/>
                                        <p:tgtEl>
                                          <p:spTgt spid="26"/>
                                        </p:tgtEl>
                                        <p:attrNameLst>
                                          <p:attrName>ppt_h</p:attrName>
                                        </p:attrNameLst>
                                      </p:cBhvr>
                                      <p:tavLst>
                                        <p:tav tm="0">
                                          <p:val>
                                            <p:strVal val="#ppt_h"/>
                                          </p:val>
                                        </p:tav>
                                        <p:tav tm="100000">
                                          <p:val>
                                            <p:strVal val="#ppt_h"/>
                                          </p:val>
                                        </p:tav>
                                      </p:tavLst>
                                    </p:anim>
                                    <p:animEffect transition="in" filter="fade">
                                      <p:cBhvr>
                                        <p:cTn id="34"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88007" y="205099"/>
            <a:ext cx="11793197" cy="6426437"/>
          </a:xfrm>
          <a:prstGeom prst="rect">
            <a:avLst/>
          </a:prstGeom>
          <a:noFill/>
          <a:ln w="57150" cmpd="thickThin">
            <a:solidFill>
              <a:srgbClr val="C8D8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descr="C:\Users\111\Desktop\photo-1475694867812-f82b8696d610 (1).jpgphoto-1475694867812-f82b8696d610 (1)"/>
          <p:cNvPicPr>
            <a:picLocks noChangeAspect="1"/>
          </p:cNvPicPr>
          <p:nvPr/>
        </p:nvPicPr>
        <p:blipFill>
          <a:blip r:embed="rId2"/>
          <a:srcRect/>
          <a:stretch>
            <a:fillRect/>
          </a:stretch>
        </p:blipFill>
        <p:spPr>
          <a:xfrm>
            <a:off x="1830070" y="598170"/>
            <a:ext cx="2442845" cy="5640070"/>
          </a:xfrm>
          <a:prstGeom prst="rect">
            <a:avLst/>
          </a:prstGeom>
        </p:spPr>
      </p:pic>
      <p:sp>
        <p:nvSpPr>
          <p:cNvPr id="24" name="矩形 23"/>
          <p:cNvSpPr/>
          <p:nvPr/>
        </p:nvSpPr>
        <p:spPr>
          <a:xfrm>
            <a:off x="1163955" y="2640330"/>
            <a:ext cx="329565" cy="3608705"/>
          </a:xfrm>
          <a:prstGeom prst="rect">
            <a:avLst/>
          </a:prstGeom>
          <a:solidFill>
            <a:srgbClr val="A1B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1589405" y="1223010"/>
            <a:ext cx="240665" cy="881380"/>
          </a:xfrm>
          <a:prstGeom prst="rect">
            <a:avLst/>
          </a:prstGeom>
          <a:solidFill>
            <a:srgbClr val="A1B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4824095" y="608965"/>
            <a:ext cx="3066415" cy="768350"/>
          </a:xfrm>
          <a:prstGeom prst="rect">
            <a:avLst/>
          </a:prstGeom>
          <a:noFill/>
        </p:spPr>
        <p:txBody>
          <a:bodyPr wrap="square" rtlCol="0">
            <a:spAutoFit/>
          </a:bodyPr>
          <a:lstStyle/>
          <a:p>
            <a:pPr algn="dist"/>
            <a:r>
              <a:rPr lang="zh-CN" altLang="en-US" sz="4400">
                <a:solidFill>
                  <a:schemeClr val="tx1">
                    <a:lumMod val="65000"/>
                    <a:lumOff val="35000"/>
                  </a:schemeClr>
                </a:solidFill>
                <a:latin typeface="方正楷体简体" panose="03000509000000000000" charset="-122"/>
                <a:ea typeface="方正楷体简体" panose="03000509000000000000" charset="-122"/>
              </a:rPr>
              <a:t>输入标题</a:t>
            </a:r>
          </a:p>
        </p:txBody>
      </p:sp>
      <p:sp>
        <p:nvSpPr>
          <p:cNvPr id="31" name="AutoShape 25"/>
          <p:cNvSpPr/>
          <p:nvPr/>
        </p:nvSpPr>
        <p:spPr bwMode="auto">
          <a:xfrm>
            <a:off x="5012055" y="1652905"/>
            <a:ext cx="4340225" cy="33235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323215">
              <a:lnSpc>
                <a:spcPct val="200000"/>
              </a:lnSpc>
              <a:spcBef>
                <a:spcPts val="850"/>
              </a:spcBef>
              <a:defRPr/>
            </a:pPr>
            <a:r>
              <a:rPr lang="zh-CN" altLang="en-US" sz="1400" dirty="0">
                <a:ln>
                  <a:noFill/>
                </a:ln>
                <a:solidFill>
                  <a:schemeClr val="tx1">
                    <a:lumMod val="65000"/>
                    <a:lumOff val="35000"/>
                  </a:schemeClr>
                </a:solidFill>
                <a:latin typeface="方正楷体简体" panose="03000509000000000000" charset="-122"/>
                <a:ea typeface="方正楷体简体" panose="03000509000000000000" charset="-122"/>
                <a:cs typeface="+mn-ea"/>
                <a:sym typeface="Arial" panose="020B0604020202020204" pitchFamily="34" charset="0"/>
              </a:rPr>
              <a:t>请替换文字内容，点击添加相关标题文字，修改文字内容，也可以直接复制你的内容到此。</a:t>
            </a:r>
          </a:p>
          <a:p>
            <a:pPr algn="l" defTabSz="323215">
              <a:lnSpc>
                <a:spcPct val="200000"/>
              </a:lnSpc>
              <a:spcBef>
                <a:spcPts val="850"/>
              </a:spcBef>
              <a:defRPr/>
            </a:pPr>
            <a:r>
              <a:rPr lang="zh-CN" altLang="en-US" sz="1400" dirty="0">
                <a:ln>
                  <a:noFill/>
                </a:ln>
                <a:solidFill>
                  <a:schemeClr val="tx1">
                    <a:lumMod val="65000"/>
                    <a:lumOff val="35000"/>
                  </a:schemeClr>
                </a:solidFill>
                <a:latin typeface="方正楷体简体" panose="03000509000000000000" charset="-122"/>
                <a:ea typeface="方正楷体简体" panose="03000509000000000000" charset="-122"/>
                <a:cs typeface="+mn-ea"/>
                <a:sym typeface="Arial" panose="020B0604020202020204" pitchFamily="34" charset="0"/>
              </a:rPr>
              <a:t>请替换文字内容，点击添加相关标题文字，修改文字内容，也可以直接复制你的内容到此。</a:t>
            </a:r>
          </a:p>
          <a:p>
            <a:pPr algn="l" defTabSz="323215">
              <a:lnSpc>
                <a:spcPct val="200000"/>
              </a:lnSpc>
              <a:spcBef>
                <a:spcPts val="850"/>
              </a:spcBef>
              <a:defRPr/>
            </a:pPr>
            <a:endParaRPr lang="zh-CN" altLang="en-US" sz="1400" dirty="0">
              <a:ln>
                <a:noFill/>
              </a:ln>
              <a:solidFill>
                <a:schemeClr val="tx1">
                  <a:lumMod val="65000"/>
                  <a:lumOff val="35000"/>
                </a:schemeClr>
              </a:solidFill>
              <a:latin typeface="方正楷体简体" panose="03000509000000000000" charset="-122"/>
              <a:ea typeface="方正楷体简体" panose="03000509000000000000" charset="-122"/>
              <a:cs typeface="+mn-ea"/>
              <a:sym typeface="Arial" panose="020B0604020202020204" pitchFamily="34" charset="0"/>
            </a:endParaRPr>
          </a:p>
        </p:txBody>
      </p:sp>
      <p:sp>
        <p:nvSpPr>
          <p:cNvPr id="32" name="文本框 31"/>
          <p:cNvSpPr txBox="1"/>
          <p:nvPr/>
        </p:nvSpPr>
        <p:spPr>
          <a:xfrm>
            <a:off x="4732655" y="4006850"/>
            <a:ext cx="1720850" cy="460375"/>
          </a:xfrm>
          <a:prstGeom prst="rect">
            <a:avLst/>
          </a:prstGeom>
          <a:noFill/>
        </p:spPr>
        <p:txBody>
          <a:bodyPr wrap="square" rtlCol="0">
            <a:spAutoFit/>
          </a:bodyPr>
          <a:lstStyle/>
          <a:p>
            <a:pPr algn="ctr"/>
            <a:r>
              <a:rPr lang="zh-CN" altLang="en-US" sz="2400">
                <a:solidFill>
                  <a:schemeClr val="tx1">
                    <a:lumMod val="65000"/>
                    <a:lumOff val="35000"/>
                  </a:schemeClr>
                </a:solidFill>
                <a:latin typeface="方正楷体简体" panose="03000509000000000000" charset="-122"/>
                <a:ea typeface="方正楷体简体" panose="03000509000000000000" charset="-122"/>
              </a:rPr>
              <a:t>输入标题</a:t>
            </a:r>
          </a:p>
        </p:txBody>
      </p:sp>
      <p:sp>
        <p:nvSpPr>
          <p:cNvPr id="7" name="文本框 6"/>
          <p:cNvSpPr txBox="1"/>
          <p:nvPr/>
        </p:nvSpPr>
        <p:spPr>
          <a:xfrm>
            <a:off x="8453755" y="3935095"/>
            <a:ext cx="1720850" cy="460375"/>
          </a:xfrm>
          <a:prstGeom prst="rect">
            <a:avLst/>
          </a:prstGeom>
          <a:noFill/>
        </p:spPr>
        <p:txBody>
          <a:bodyPr wrap="square" rtlCol="0">
            <a:spAutoFit/>
          </a:bodyPr>
          <a:lstStyle/>
          <a:p>
            <a:pPr algn="ctr"/>
            <a:r>
              <a:rPr lang="zh-CN" altLang="en-US" sz="2400">
                <a:solidFill>
                  <a:schemeClr val="tx1">
                    <a:lumMod val="65000"/>
                    <a:lumOff val="35000"/>
                  </a:schemeClr>
                </a:solidFill>
                <a:latin typeface="方正楷体简体" panose="03000509000000000000" charset="-122"/>
                <a:ea typeface="方正楷体简体" panose="03000509000000000000" charset="-122"/>
              </a:rPr>
              <a:t>输入标题</a:t>
            </a:r>
          </a:p>
        </p:txBody>
      </p:sp>
      <p:sp>
        <p:nvSpPr>
          <p:cNvPr id="34" name="AutoShape 25"/>
          <p:cNvSpPr/>
          <p:nvPr/>
        </p:nvSpPr>
        <p:spPr bwMode="auto">
          <a:xfrm>
            <a:off x="5012055" y="4636135"/>
            <a:ext cx="2689860" cy="11899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323215">
              <a:lnSpc>
                <a:spcPct val="200000"/>
              </a:lnSpc>
              <a:spcBef>
                <a:spcPts val="850"/>
              </a:spcBef>
              <a:defRPr/>
            </a:pPr>
            <a:r>
              <a:rPr lang="zh-CN" altLang="en-US" sz="1600" dirty="0">
                <a:ln>
                  <a:noFill/>
                </a:ln>
                <a:solidFill>
                  <a:srgbClr val="595959"/>
                </a:solidFill>
                <a:latin typeface="方正楷体简体" panose="03000509000000000000" charset="-122"/>
                <a:ea typeface="方正楷体简体" panose="03000509000000000000" charset="-122"/>
                <a:cs typeface="+mn-ea"/>
                <a:sym typeface="Arial" panose="020B0604020202020204" pitchFamily="34" charset="0"/>
              </a:rPr>
              <a:t>请替换文字内容，点击添加相关标题文字，修改文字内容，也可以直接复制你的内容到此</a:t>
            </a:r>
          </a:p>
          <a:p>
            <a:pPr algn="l" defTabSz="323215">
              <a:lnSpc>
                <a:spcPct val="200000"/>
              </a:lnSpc>
              <a:spcBef>
                <a:spcPts val="850"/>
              </a:spcBef>
              <a:defRPr/>
            </a:pPr>
            <a:endParaRPr lang="zh-CN" altLang="en-US" sz="1600" dirty="0">
              <a:ln>
                <a:noFill/>
              </a:ln>
              <a:solidFill>
                <a:srgbClr val="595959"/>
              </a:solidFill>
              <a:latin typeface="方正楷体简体" panose="03000509000000000000" charset="-122"/>
              <a:ea typeface="方正楷体简体" panose="03000509000000000000" charset="-122"/>
              <a:cs typeface="+mn-ea"/>
              <a:sym typeface="Arial" panose="020B0604020202020204" pitchFamily="34" charset="0"/>
            </a:endParaRPr>
          </a:p>
          <a:p>
            <a:pPr algn="l" defTabSz="323215">
              <a:lnSpc>
                <a:spcPct val="200000"/>
              </a:lnSpc>
              <a:spcBef>
                <a:spcPts val="850"/>
              </a:spcBef>
              <a:defRPr/>
            </a:pPr>
            <a:endParaRPr lang="zh-CN" altLang="en-US" sz="1600" dirty="0">
              <a:ln>
                <a:noFill/>
              </a:ln>
              <a:solidFill>
                <a:srgbClr val="595959"/>
              </a:solidFill>
              <a:latin typeface="方正楷体简体" panose="03000509000000000000" charset="-122"/>
              <a:ea typeface="方正楷体简体" panose="03000509000000000000" charset="-122"/>
              <a:cs typeface="+mn-ea"/>
              <a:sym typeface="Arial" panose="020B0604020202020204" pitchFamily="34" charset="0"/>
            </a:endParaRPr>
          </a:p>
        </p:txBody>
      </p:sp>
      <p:sp>
        <p:nvSpPr>
          <p:cNvPr id="35" name="AutoShape 25"/>
          <p:cNvSpPr/>
          <p:nvPr/>
        </p:nvSpPr>
        <p:spPr bwMode="auto">
          <a:xfrm>
            <a:off x="8707755" y="4602480"/>
            <a:ext cx="2689860" cy="11899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323215">
              <a:lnSpc>
                <a:spcPct val="200000"/>
              </a:lnSpc>
              <a:spcBef>
                <a:spcPts val="850"/>
              </a:spcBef>
              <a:defRPr/>
            </a:pPr>
            <a:r>
              <a:rPr lang="zh-CN" altLang="en-US" sz="1600" dirty="0">
                <a:ln>
                  <a:noFill/>
                </a:ln>
                <a:solidFill>
                  <a:srgbClr val="595959"/>
                </a:solidFill>
                <a:latin typeface="方正楷体简体" panose="03000509000000000000" charset="-122"/>
                <a:ea typeface="方正楷体简体" panose="03000509000000000000" charset="-122"/>
                <a:cs typeface="+mn-ea"/>
                <a:sym typeface="Arial" panose="020B0604020202020204" pitchFamily="34" charset="0"/>
              </a:rPr>
              <a:t>请替换文字内容，点击添加相关标题文字，修改文字内容，也可以直接复制你的内容到此</a:t>
            </a:r>
          </a:p>
          <a:p>
            <a:pPr algn="l" defTabSz="323215">
              <a:lnSpc>
                <a:spcPct val="200000"/>
              </a:lnSpc>
              <a:spcBef>
                <a:spcPts val="850"/>
              </a:spcBef>
              <a:defRPr/>
            </a:pPr>
            <a:endParaRPr lang="zh-CN" altLang="en-US" sz="1600" dirty="0">
              <a:ln>
                <a:noFill/>
              </a:ln>
              <a:solidFill>
                <a:srgbClr val="595959"/>
              </a:solidFill>
              <a:latin typeface="方正楷体简体" panose="03000509000000000000" charset="-122"/>
              <a:ea typeface="方正楷体简体" panose="03000509000000000000" charset="-122"/>
              <a:cs typeface="+mn-ea"/>
              <a:sym typeface="Arial" panose="020B0604020202020204" pitchFamily="34" charset="0"/>
            </a:endParaRPr>
          </a:p>
          <a:p>
            <a:pPr algn="l" defTabSz="323215">
              <a:lnSpc>
                <a:spcPct val="200000"/>
              </a:lnSpc>
              <a:spcBef>
                <a:spcPts val="850"/>
              </a:spcBef>
              <a:defRPr/>
            </a:pPr>
            <a:endParaRPr lang="zh-CN" altLang="en-US" sz="1600" dirty="0">
              <a:ln>
                <a:noFill/>
              </a:ln>
              <a:solidFill>
                <a:srgbClr val="595959"/>
              </a:solidFill>
              <a:latin typeface="方正楷体简体" panose="03000509000000000000" charset="-122"/>
              <a:ea typeface="方正楷体简体" panose="03000509000000000000" charset="-122"/>
              <a:cs typeface="+mn-ea"/>
              <a:sym typeface="Arial" panose="020B0604020202020204"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amond(in)">
                                      <p:cBhvr>
                                        <p:cTn id="7" dur="2000"/>
                                        <p:tgtEl>
                                          <p:spTgt spid="23"/>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amond(in)">
                                      <p:cBhvr>
                                        <p:cTn id="10" dur="2000"/>
                                        <p:tgtEl>
                                          <p:spTgt spid="24"/>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diamond(in)">
                                      <p:cBhvr>
                                        <p:cTn id="13" dur="2000"/>
                                        <p:tgtEl>
                                          <p:spTgt spid="25"/>
                                        </p:tgtEl>
                                      </p:cBhvr>
                                    </p:animEffect>
                                  </p:childTnLst>
                                </p:cTn>
                              </p:par>
                            </p:childTnLst>
                          </p:cTn>
                        </p:par>
                        <p:par>
                          <p:cTn id="14" fill="hold">
                            <p:stCondLst>
                              <p:cond delay="2000"/>
                            </p:stCondLst>
                            <p:childTnLst>
                              <p:par>
                                <p:cTn id="15" presetID="8" presetClass="entr" presetSubtype="16"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diamond(in)">
                                      <p:cBhvr>
                                        <p:cTn id="17" dur="500"/>
                                        <p:tgtEl>
                                          <p:spTgt spid="30"/>
                                        </p:tgtEl>
                                      </p:cBhvr>
                                    </p:animEffect>
                                  </p:childTnLst>
                                </p:cTn>
                              </p:par>
                            </p:childTnLst>
                          </p:cTn>
                        </p:par>
                        <p:par>
                          <p:cTn id="18" fill="hold">
                            <p:stCondLst>
                              <p:cond delay="2500"/>
                            </p:stCondLst>
                            <p:childTnLst>
                              <p:par>
                                <p:cTn id="19" presetID="47" presetClass="entr" presetSubtype="0"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500"/>
                                        <p:tgtEl>
                                          <p:spTgt spid="31"/>
                                        </p:tgtEl>
                                      </p:cBhvr>
                                    </p:animEffect>
                                    <p:anim calcmode="lin" valueType="num">
                                      <p:cBhvr>
                                        <p:cTn id="22" dur="500" fill="hold"/>
                                        <p:tgtEl>
                                          <p:spTgt spid="31"/>
                                        </p:tgtEl>
                                        <p:attrNameLst>
                                          <p:attrName>ppt_x</p:attrName>
                                        </p:attrNameLst>
                                      </p:cBhvr>
                                      <p:tavLst>
                                        <p:tav tm="0">
                                          <p:val>
                                            <p:strVal val="#ppt_x"/>
                                          </p:val>
                                        </p:tav>
                                        <p:tav tm="100000">
                                          <p:val>
                                            <p:strVal val="#ppt_x"/>
                                          </p:val>
                                        </p:tav>
                                      </p:tavLst>
                                    </p:anim>
                                    <p:anim calcmode="lin" valueType="num">
                                      <p:cBhvr>
                                        <p:cTn id="23" dur="500" fill="hold"/>
                                        <p:tgtEl>
                                          <p:spTgt spid="31"/>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8" presetClass="entr" presetSubtype="16" fill="hold" grpId="0"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diamond(in)">
                                      <p:cBhvr>
                                        <p:cTn id="27" dur="500"/>
                                        <p:tgtEl>
                                          <p:spTgt spid="32"/>
                                        </p:tgtEl>
                                      </p:cBhvr>
                                    </p:animEffect>
                                  </p:childTnLst>
                                </p:cTn>
                              </p:par>
                            </p:childTnLst>
                          </p:cTn>
                        </p:par>
                        <p:par>
                          <p:cTn id="28" fill="hold">
                            <p:stCondLst>
                              <p:cond delay="3500"/>
                            </p:stCondLst>
                            <p:childTnLst>
                              <p:par>
                                <p:cTn id="29" presetID="8" presetClass="entr" presetSubtype="16"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diamond(in)">
                                      <p:cBhvr>
                                        <p:cTn id="31" dur="500"/>
                                        <p:tgtEl>
                                          <p:spTgt spid="7"/>
                                        </p:tgtEl>
                                      </p:cBhvr>
                                    </p:animEffect>
                                  </p:childTnLst>
                                </p:cTn>
                              </p:par>
                            </p:childTnLst>
                          </p:cTn>
                        </p:par>
                        <p:par>
                          <p:cTn id="32" fill="hold">
                            <p:stCondLst>
                              <p:cond delay="4000"/>
                            </p:stCondLst>
                            <p:childTnLst>
                              <p:par>
                                <p:cTn id="33" presetID="47"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anim calcmode="lin" valueType="num">
                                      <p:cBhvr>
                                        <p:cTn id="36" dur="500" fill="hold"/>
                                        <p:tgtEl>
                                          <p:spTgt spid="34"/>
                                        </p:tgtEl>
                                        <p:attrNameLst>
                                          <p:attrName>ppt_x</p:attrName>
                                        </p:attrNameLst>
                                      </p:cBhvr>
                                      <p:tavLst>
                                        <p:tav tm="0">
                                          <p:val>
                                            <p:strVal val="#ppt_x"/>
                                          </p:val>
                                        </p:tav>
                                        <p:tav tm="100000">
                                          <p:val>
                                            <p:strVal val="#ppt_x"/>
                                          </p:val>
                                        </p:tav>
                                      </p:tavLst>
                                    </p:anim>
                                    <p:anim calcmode="lin" valueType="num">
                                      <p:cBhvr>
                                        <p:cTn id="37" dur="5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7" presetClass="entr" presetSubtype="0"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500"/>
                                        <p:tgtEl>
                                          <p:spTgt spid="35"/>
                                        </p:tgtEl>
                                      </p:cBhvr>
                                    </p:animEffect>
                                    <p:anim calcmode="lin" valueType="num">
                                      <p:cBhvr>
                                        <p:cTn id="42" dur="500" fill="hold"/>
                                        <p:tgtEl>
                                          <p:spTgt spid="35"/>
                                        </p:tgtEl>
                                        <p:attrNameLst>
                                          <p:attrName>ppt_x</p:attrName>
                                        </p:attrNameLst>
                                      </p:cBhvr>
                                      <p:tavLst>
                                        <p:tav tm="0">
                                          <p:val>
                                            <p:strVal val="#ppt_x"/>
                                          </p:val>
                                        </p:tav>
                                        <p:tav tm="100000">
                                          <p:val>
                                            <p:strVal val="#ppt_x"/>
                                          </p:val>
                                        </p:tav>
                                      </p:tavLst>
                                    </p:anim>
                                    <p:anim calcmode="lin" valueType="num">
                                      <p:cBhvr>
                                        <p:cTn id="43" dur="5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5" grpId="0" bldLvl="0" animBg="1"/>
      <p:bldP spid="30" grpId="0"/>
      <p:bldP spid="31" grpId="0" bldLvl="0" animBg="1"/>
      <p:bldP spid="32" grpId="0"/>
      <p:bldP spid="7" grpId="0"/>
      <p:bldP spid="34" grpId="0" bldLvl="0" animBg="1"/>
      <p:bldP spid="35"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7" name="Picture 4" descr="C:\Users\111\Desktop\photo-1475694867812-f82b8696d610.jpgphoto-1475694867812-f82b8696d610"/>
          <p:cNvPicPr>
            <a:picLocks noChangeAspect="1" noChangeArrowheads="1"/>
          </p:cNvPicPr>
          <p:nvPr/>
        </p:nvPicPr>
        <p:blipFill rotWithShape="1">
          <a:blip r:embed="rId2"/>
          <a:srcRect r="61138"/>
          <a:stretch>
            <a:fillRect/>
          </a:stretch>
        </p:blipFill>
        <p:spPr bwMode="auto">
          <a:xfrm>
            <a:off x="-22860" y="-70485"/>
            <a:ext cx="4679315" cy="6998335"/>
          </a:xfrm>
          <a:prstGeom prst="rect">
            <a:avLst/>
          </a:prstGeom>
          <a:noFill/>
          <a:extLst>
            <a:ext uri="{909E8E84-426E-40DD-AFC4-6F175D3DCCD1}">
              <a14:hiddenFill xmlns:a14="http://schemas.microsoft.com/office/drawing/2010/main">
                <a:solidFill>
                  <a:srgbClr val="FFFFFF"/>
                </a:solidFill>
              </a14:hiddenFill>
            </a:ext>
          </a:extLst>
        </p:spPr>
      </p:pic>
      <p:sp>
        <p:nvSpPr>
          <p:cNvPr id="68" name="矩形 67"/>
          <p:cNvSpPr/>
          <p:nvPr/>
        </p:nvSpPr>
        <p:spPr>
          <a:xfrm>
            <a:off x="2004882" y="2335427"/>
            <a:ext cx="9220201" cy="2471351"/>
          </a:xfrm>
          <a:prstGeom prst="rect">
            <a:avLst/>
          </a:prstGeom>
          <a:solidFill>
            <a:schemeClr val="bg1">
              <a:alpha val="90000"/>
            </a:schemeClr>
          </a:solidFill>
          <a:ln>
            <a:solidFill>
              <a:srgbClr val="018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535391" y="3455656"/>
            <a:ext cx="3513482" cy="953135"/>
          </a:xfrm>
          <a:prstGeom prst="rect">
            <a:avLst/>
          </a:prstGeom>
        </p:spPr>
        <p:txBody>
          <a:bodyPr vert="horz" wrap="square">
            <a:spAutoFit/>
          </a:bodyPr>
          <a:lstStyle>
            <a:defPPr>
              <a:defRPr lang="zh-CN"/>
            </a:defPPr>
            <a:lvl1pPr algn="ctr">
              <a:defRPr sz="2000">
                <a:solidFill>
                  <a:srgbClr val="494848"/>
                </a:solidFill>
                <a:latin typeface="汉仪良品线简" panose="00020600040101010101" pitchFamily="18" charset="-122"/>
                <a:ea typeface="汉仪良品线简" panose="00020600040101010101" pitchFamily="18" charset="-122"/>
              </a:defRPr>
            </a:lvl1pPr>
          </a:lstStyle>
          <a:p>
            <a:pPr algn="dist"/>
            <a:r>
              <a:rPr lang="zh-CN" altLang="en-US" sz="2800" b="1">
                <a:solidFill>
                  <a:srgbClr val="0180B0"/>
                </a:solidFill>
                <a:latin typeface="方正楷体简体" panose="03000509000000000000" charset="-122"/>
                <a:ea typeface="方正楷体简体" panose="03000509000000000000" charset="-122"/>
                <a:sym typeface="+mn-ea"/>
              </a:rPr>
              <a:t>投资回报</a:t>
            </a:r>
            <a:endParaRPr lang="zh-CN" altLang="en-US" sz="2800">
              <a:solidFill>
                <a:schemeClr val="accent1"/>
              </a:solidFill>
              <a:latin typeface="+mj-ea"/>
              <a:ea typeface="+mj-ea"/>
            </a:endParaRPr>
          </a:p>
          <a:p>
            <a:pPr algn="dist"/>
            <a:endParaRPr lang="zh-CN" altLang="en-US" sz="2800" dirty="0">
              <a:solidFill>
                <a:schemeClr val="tx1">
                  <a:lumMod val="85000"/>
                  <a:lumOff val="15000"/>
                </a:schemeClr>
              </a:solidFill>
              <a:latin typeface="方正仿宋简体" panose="02010601030101010101" pitchFamily="65" charset="-122"/>
              <a:ea typeface="方正仿宋简体" panose="02010601030101010101" pitchFamily="65" charset="-122"/>
            </a:endParaRPr>
          </a:p>
        </p:txBody>
      </p:sp>
      <p:sp>
        <p:nvSpPr>
          <p:cNvPr id="43" name="矩形 42"/>
          <p:cNvSpPr/>
          <p:nvPr/>
        </p:nvSpPr>
        <p:spPr>
          <a:xfrm>
            <a:off x="4812217" y="4996101"/>
            <a:ext cx="6137430" cy="906723"/>
          </a:xfrm>
          <a:prstGeom prst="rect">
            <a:avLst/>
          </a:prstGeom>
        </p:spPr>
        <p:txBody>
          <a:bodyPr wrap="square">
            <a:spAutoFit/>
          </a:bodyPr>
          <a:lstStyle/>
          <a:p>
            <a:pPr>
              <a:lnSpc>
                <a:spcPct val="130000"/>
              </a:lnSpc>
            </a:pPr>
            <a:r>
              <a:rPr lang="zh-CN" altLang="en-US" sz="1400" dirty="0">
                <a:solidFill>
                  <a:schemeClr val="tx1">
                    <a:lumMod val="85000"/>
                    <a:lumOff val="15000"/>
                  </a:schemeClr>
                </a:solidFill>
                <a:latin typeface="微软雅黑 Light" panose="020B0502040204020203" pitchFamily="34" charset="-122"/>
                <a:ea typeface="微软雅黑 Light" panose="020B0502040204020203" pitchFamily="34" charset="-122"/>
              </a:rPr>
              <a:t>点击此处添加文本信息。标题数字等都可以通过点击和重新输入进行更改，顶部“开始”面板中可以对字体、字号、颜色、行距等进行修改。建议正文</a:t>
            </a:r>
            <a:r>
              <a:rPr lang="en-US" altLang="zh-CN" sz="1400" dirty="0">
                <a:solidFill>
                  <a:schemeClr val="tx1">
                    <a:lumMod val="85000"/>
                    <a:lumOff val="15000"/>
                  </a:schemeClr>
                </a:solidFill>
                <a:latin typeface="微软雅黑 Light" panose="020B0502040204020203" pitchFamily="34" charset="-122"/>
                <a:ea typeface="微软雅黑 Light" panose="020B0502040204020203" pitchFamily="34" charset="-122"/>
              </a:rPr>
              <a:t>14</a:t>
            </a:r>
            <a:r>
              <a:rPr lang="zh-CN" altLang="en-US" sz="1400" dirty="0">
                <a:solidFill>
                  <a:schemeClr val="tx1">
                    <a:lumMod val="85000"/>
                    <a:lumOff val="15000"/>
                  </a:schemeClr>
                </a:solidFill>
                <a:latin typeface="微软雅黑 Light" panose="020B0502040204020203" pitchFamily="34" charset="-122"/>
                <a:ea typeface="微软雅黑 Light" panose="020B0502040204020203" pitchFamily="34" charset="-122"/>
              </a:rPr>
              <a:t>号字，</a:t>
            </a:r>
            <a:r>
              <a:rPr lang="en-US" altLang="zh-CN" sz="1400" dirty="0">
                <a:solidFill>
                  <a:schemeClr val="tx1">
                    <a:lumMod val="85000"/>
                    <a:lumOff val="15000"/>
                  </a:schemeClr>
                </a:solidFill>
                <a:latin typeface="微软雅黑 Light" panose="020B0502040204020203" pitchFamily="34" charset="-122"/>
                <a:ea typeface="微软雅黑 Light" panose="020B0502040204020203" pitchFamily="34" charset="-122"/>
              </a:rPr>
              <a:t>1.3</a:t>
            </a:r>
            <a:r>
              <a:rPr lang="zh-CN" altLang="en-US" sz="1400" dirty="0">
                <a:solidFill>
                  <a:schemeClr val="tx1">
                    <a:lumMod val="85000"/>
                    <a:lumOff val="15000"/>
                  </a:schemeClr>
                </a:solidFill>
                <a:latin typeface="微软雅黑 Light" panose="020B0502040204020203" pitchFamily="34" charset="-122"/>
                <a:ea typeface="微软雅黑 Light" panose="020B0502040204020203" pitchFamily="34" charset="-122"/>
              </a:rPr>
              <a:t>倍字间距。</a:t>
            </a:r>
          </a:p>
        </p:txBody>
      </p:sp>
      <p:sp>
        <p:nvSpPr>
          <p:cNvPr id="66" name="矩形 65"/>
          <p:cNvSpPr/>
          <p:nvPr/>
        </p:nvSpPr>
        <p:spPr>
          <a:xfrm>
            <a:off x="4535391" y="3978876"/>
            <a:ext cx="5297934" cy="369332"/>
          </a:xfrm>
          <a:prstGeom prst="rect">
            <a:avLst/>
          </a:prstGeom>
        </p:spPr>
        <p:txBody>
          <a:bodyPr wrap="square">
            <a:spAutoFit/>
          </a:bodyPr>
          <a:lstStyle/>
          <a:p>
            <a:pPr algn="dist"/>
            <a:r>
              <a:rPr lang="zh-CN" altLang="en-US" dirty="0">
                <a:solidFill>
                  <a:schemeClr val="tx1">
                    <a:lumMod val="85000"/>
                    <a:lumOff val="15000"/>
                  </a:schemeClr>
                </a:solidFill>
                <a:latin typeface="微软雅黑 Light" panose="020B0502040204020203" pitchFamily="34" charset="-122"/>
                <a:ea typeface="微软雅黑 Light" panose="020B0502040204020203" pitchFamily="34" charset="-122"/>
              </a:rPr>
              <a:t>填写副标题</a:t>
            </a:r>
            <a:r>
              <a:rPr lang="en-US" altLang="zh-CN" dirty="0">
                <a:solidFill>
                  <a:schemeClr val="tx1">
                    <a:lumMod val="85000"/>
                    <a:lumOff val="15000"/>
                  </a:schemeClr>
                </a:solidFill>
                <a:latin typeface="微软雅黑 Light" panose="020B0502040204020203" pitchFamily="34" charset="-122"/>
                <a:ea typeface="微软雅黑 Light" panose="020B0502040204020203" pitchFamily="34" charset="-122"/>
              </a:rPr>
              <a:t>|</a:t>
            </a:r>
            <a:r>
              <a:rPr lang="zh-CN" altLang="en-US" dirty="0">
                <a:solidFill>
                  <a:schemeClr val="tx1">
                    <a:lumMod val="85000"/>
                    <a:lumOff val="15000"/>
                  </a:schemeClr>
                </a:solidFill>
                <a:latin typeface="微软雅黑 Light" panose="020B0502040204020203" pitchFamily="34" charset="-122"/>
                <a:ea typeface="微软雅黑 Light" panose="020B0502040204020203" pitchFamily="34" charset="-122"/>
              </a:rPr>
              <a:t>填写副标题</a:t>
            </a:r>
            <a:r>
              <a:rPr lang="en-US" altLang="zh-CN" dirty="0">
                <a:solidFill>
                  <a:schemeClr val="tx1">
                    <a:lumMod val="85000"/>
                    <a:lumOff val="15000"/>
                  </a:schemeClr>
                </a:solidFill>
                <a:latin typeface="微软雅黑 Light" panose="020B0502040204020203" pitchFamily="34" charset="-122"/>
                <a:ea typeface="微软雅黑 Light" panose="020B0502040204020203" pitchFamily="34" charset="-122"/>
              </a:rPr>
              <a:t>|</a:t>
            </a:r>
            <a:r>
              <a:rPr lang="zh-CN" altLang="en-US" dirty="0">
                <a:solidFill>
                  <a:schemeClr val="tx1">
                    <a:lumMod val="85000"/>
                    <a:lumOff val="15000"/>
                  </a:schemeClr>
                </a:solidFill>
                <a:latin typeface="微软雅黑 Light" panose="020B0502040204020203" pitchFamily="34" charset="-122"/>
                <a:ea typeface="微软雅黑 Light" panose="020B0502040204020203" pitchFamily="34" charset="-122"/>
              </a:rPr>
              <a:t>填写副标题</a:t>
            </a:r>
            <a:endParaRPr lang="zh-CN" altLang="en-US" dirty="0">
              <a:solidFill>
                <a:schemeClr val="tx1">
                  <a:lumMod val="85000"/>
                  <a:lumOff val="15000"/>
                </a:schemeClr>
              </a:solidFill>
            </a:endParaRPr>
          </a:p>
        </p:txBody>
      </p:sp>
      <p:sp>
        <p:nvSpPr>
          <p:cNvPr id="69" name="矩形 68"/>
          <p:cNvSpPr/>
          <p:nvPr/>
        </p:nvSpPr>
        <p:spPr>
          <a:xfrm>
            <a:off x="2331293" y="2623800"/>
            <a:ext cx="1892986" cy="1892986"/>
          </a:xfrm>
          <a:prstGeom prst="rect">
            <a:avLst/>
          </a:prstGeom>
          <a:solidFill>
            <a:srgbClr val="0180B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500" dirty="0">
              <a:solidFill>
                <a:schemeClr val="bg1"/>
              </a:solidFill>
              <a:latin typeface="方正仿宋简体" panose="02010601030101010101" pitchFamily="65" charset="-122"/>
              <a:ea typeface="方正仿宋简体" panose="02010601030101010101" pitchFamily="65" charset="-122"/>
            </a:endParaRPr>
          </a:p>
        </p:txBody>
      </p:sp>
      <p:cxnSp>
        <p:nvCxnSpPr>
          <p:cNvPr id="3" name="直接连接符 2"/>
          <p:cNvCxnSpPr/>
          <p:nvPr/>
        </p:nvCxnSpPr>
        <p:spPr>
          <a:xfrm>
            <a:off x="2394523" y="2695715"/>
            <a:ext cx="1872124" cy="1888642"/>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 name="直接连接符 69"/>
          <p:cNvCxnSpPr>
            <a:stCxn id="69" idx="1"/>
          </p:cNvCxnSpPr>
          <p:nvPr/>
        </p:nvCxnSpPr>
        <p:spPr>
          <a:xfrm>
            <a:off x="2331293" y="3570293"/>
            <a:ext cx="1935354" cy="0"/>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2331293" y="2623801"/>
            <a:ext cx="1892986" cy="1838181"/>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a:endCxn id="69" idx="0"/>
          </p:cNvCxnSpPr>
          <p:nvPr/>
        </p:nvCxnSpPr>
        <p:spPr>
          <a:xfrm flipV="1">
            <a:off x="3277786" y="2623800"/>
            <a:ext cx="0" cy="1960557"/>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340337" y="2531718"/>
            <a:ext cx="1935480" cy="2214880"/>
          </a:xfrm>
          <a:prstGeom prst="rect">
            <a:avLst/>
          </a:prstGeom>
        </p:spPr>
        <p:txBody>
          <a:bodyPr wrap="none">
            <a:spAutoFit/>
          </a:bodyPr>
          <a:lstStyle/>
          <a:p>
            <a:pPr algn="ctr"/>
            <a:r>
              <a:rPr lang="zh-CN" altLang="en-US" sz="13800" dirty="0">
                <a:solidFill>
                  <a:schemeClr val="bg1"/>
                </a:solidFill>
                <a:latin typeface="方正仿宋简体" panose="02010601030101010101" pitchFamily="65" charset="-122"/>
                <a:ea typeface="方正仿宋简体" panose="02010601030101010101" pitchFamily="65" charset="-122"/>
              </a:rPr>
              <a:t>肆</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000" fill="hold">
                                          <p:stCondLst>
                                            <p:cond delay="0"/>
                                          </p:stCondLst>
                                        </p:cTn>
                                        <p:tgtEl>
                                          <p:spTgt spid="68"/>
                                        </p:tgtEl>
                                        <p:attrNameLst>
                                          <p:attrName>style.visibility</p:attrName>
                                        </p:attrNameLst>
                                      </p:cBhvr>
                                      <p:to>
                                        <p:strVal val="visible"/>
                                      </p:to>
                                    </p:set>
                                    <p:animEffect transition="in" filter="checkerboard(across)">
                                      <p:cBhvr>
                                        <p:cTn id="7" dur="1000"/>
                                        <p:tgtEl>
                                          <p:spTgt spid="68"/>
                                        </p:tgtEl>
                                      </p:cBhvr>
                                    </p:animEffect>
                                  </p:childTnLst>
                                </p:cTn>
                              </p:par>
                              <p:par>
                                <p:cTn id="8" presetID="5" presetClass="entr" presetSubtype="10" fill="hold" grpId="0" nodeType="withEffect">
                                  <p:stCondLst>
                                    <p:cond delay="0"/>
                                  </p:stCondLst>
                                  <p:childTnLst>
                                    <p:set>
                                      <p:cBhvr>
                                        <p:cTn id="9" dur="1000" fill="hold">
                                          <p:stCondLst>
                                            <p:cond delay="0"/>
                                          </p:stCondLst>
                                        </p:cTn>
                                        <p:tgtEl>
                                          <p:spTgt spid="38"/>
                                        </p:tgtEl>
                                        <p:attrNameLst>
                                          <p:attrName>style.visibility</p:attrName>
                                        </p:attrNameLst>
                                      </p:cBhvr>
                                      <p:to>
                                        <p:strVal val="visible"/>
                                      </p:to>
                                    </p:set>
                                    <p:animEffect transition="in" filter="checkerboard(across)">
                                      <p:cBhvr>
                                        <p:cTn id="10" dur="1000"/>
                                        <p:tgtEl>
                                          <p:spTgt spid="38"/>
                                        </p:tgtEl>
                                      </p:cBhvr>
                                    </p:animEffect>
                                  </p:childTnLst>
                                </p:cTn>
                              </p:par>
                              <p:par>
                                <p:cTn id="11" presetID="5" presetClass="entr" presetSubtype="10" fill="hold" grpId="0" nodeType="withEffect">
                                  <p:stCondLst>
                                    <p:cond delay="0"/>
                                  </p:stCondLst>
                                  <p:childTnLst>
                                    <p:set>
                                      <p:cBhvr>
                                        <p:cTn id="12" dur="1000" fill="hold">
                                          <p:stCondLst>
                                            <p:cond delay="0"/>
                                          </p:stCondLst>
                                        </p:cTn>
                                        <p:tgtEl>
                                          <p:spTgt spid="66"/>
                                        </p:tgtEl>
                                        <p:attrNameLst>
                                          <p:attrName>style.visibility</p:attrName>
                                        </p:attrNameLst>
                                      </p:cBhvr>
                                      <p:to>
                                        <p:strVal val="visible"/>
                                      </p:to>
                                    </p:set>
                                    <p:animEffect transition="in" filter="checkerboard(across)">
                                      <p:cBhvr>
                                        <p:cTn id="13" dur="1000"/>
                                        <p:tgtEl>
                                          <p:spTgt spid="66"/>
                                        </p:tgtEl>
                                      </p:cBhvr>
                                    </p:animEffect>
                                  </p:childTnLst>
                                </p:cTn>
                              </p:par>
                              <p:par>
                                <p:cTn id="14" presetID="5" presetClass="entr" presetSubtype="10" fill="hold" grpId="0" nodeType="withEffect">
                                  <p:stCondLst>
                                    <p:cond delay="0"/>
                                  </p:stCondLst>
                                  <p:childTnLst>
                                    <p:set>
                                      <p:cBhvr>
                                        <p:cTn id="15" dur="1000" fill="hold">
                                          <p:stCondLst>
                                            <p:cond delay="0"/>
                                          </p:stCondLst>
                                        </p:cTn>
                                        <p:tgtEl>
                                          <p:spTgt spid="69"/>
                                        </p:tgtEl>
                                        <p:attrNameLst>
                                          <p:attrName>style.visibility</p:attrName>
                                        </p:attrNameLst>
                                      </p:cBhvr>
                                      <p:to>
                                        <p:strVal val="visible"/>
                                      </p:to>
                                    </p:set>
                                    <p:animEffect transition="in" filter="checkerboard(across)">
                                      <p:cBhvr>
                                        <p:cTn id="16" dur="1000"/>
                                        <p:tgtEl>
                                          <p:spTgt spid="69"/>
                                        </p:tgtEl>
                                      </p:cBhvr>
                                    </p:animEffect>
                                  </p:childTnLst>
                                </p:cTn>
                              </p:par>
                              <p:par>
                                <p:cTn id="17" presetID="5" presetClass="entr" presetSubtype="10" fill="hold" nodeType="withEffect">
                                  <p:stCondLst>
                                    <p:cond delay="0"/>
                                  </p:stCondLst>
                                  <p:childTnLst>
                                    <p:set>
                                      <p:cBhvr>
                                        <p:cTn id="18" dur="1000" fill="hold">
                                          <p:stCondLst>
                                            <p:cond delay="0"/>
                                          </p:stCondLst>
                                        </p:cTn>
                                        <p:tgtEl>
                                          <p:spTgt spid="3"/>
                                        </p:tgtEl>
                                        <p:attrNameLst>
                                          <p:attrName>style.visibility</p:attrName>
                                        </p:attrNameLst>
                                      </p:cBhvr>
                                      <p:to>
                                        <p:strVal val="visible"/>
                                      </p:to>
                                    </p:set>
                                    <p:animEffect transition="in" filter="checkerboard(across)">
                                      <p:cBhvr>
                                        <p:cTn id="19" dur="1000"/>
                                        <p:tgtEl>
                                          <p:spTgt spid="3"/>
                                        </p:tgtEl>
                                      </p:cBhvr>
                                    </p:animEffect>
                                  </p:childTnLst>
                                </p:cTn>
                              </p:par>
                              <p:par>
                                <p:cTn id="20" presetID="5" presetClass="entr" presetSubtype="10" fill="hold" nodeType="withEffect">
                                  <p:stCondLst>
                                    <p:cond delay="0"/>
                                  </p:stCondLst>
                                  <p:childTnLst>
                                    <p:set>
                                      <p:cBhvr>
                                        <p:cTn id="21" dur="1000" fill="hold">
                                          <p:stCondLst>
                                            <p:cond delay="0"/>
                                          </p:stCondLst>
                                        </p:cTn>
                                        <p:tgtEl>
                                          <p:spTgt spid="70"/>
                                        </p:tgtEl>
                                        <p:attrNameLst>
                                          <p:attrName>style.visibility</p:attrName>
                                        </p:attrNameLst>
                                      </p:cBhvr>
                                      <p:to>
                                        <p:strVal val="visible"/>
                                      </p:to>
                                    </p:set>
                                    <p:animEffect transition="in" filter="checkerboard(across)">
                                      <p:cBhvr>
                                        <p:cTn id="22" dur="1000"/>
                                        <p:tgtEl>
                                          <p:spTgt spid="70"/>
                                        </p:tgtEl>
                                      </p:cBhvr>
                                    </p:animEffect>
                                  </p:childTnLst>
                                </p:cTn>
                              </p:par>
                              <p:par>
                                <p:cTn id="23" presetID="5" presetClass="entr" presetSubtype="10" fill="hold" nodeType="withEffect">
                                  <p:stCondLst>
                                    <p:cond delay="0"/>
                                  </p:stCondLst>
                                  <p:childTnLst>
                                    <p:set>
                                      <p:cBhvr>
                                        <p:cTn id="24" dur="1000" fill="hold">
                                          <p:stCondLst>
                                            <p:cond delay="0"/>
                                          </p:stCondLst>
                                        </p:cTn>
                                        <p:tgtEl>
                                          <p:spTgt spid="71"/>
                                        </p:tgtEl>
                                        <p:attrNameLst>
                                          <p:attrName>style.visibility</p:attrName>
                                        </p:attrNameLst>
                                      </p:cBhvr>
                                      <p:to>
                                        <p:strVal val="visible"/>
                                      </p:to>
                                    </p:set>
                                    <p:animEffect transition="in" filter="checkerboard(across)">
                                      <p:cBhvr>
                                        <p:cTn id="25" dur="1000"/>
                                        <p:tgtEl>
                                          <p:spTgt spid="71"/>
                                        </p:tgtEl>
                                      </p:cBhvr>
                                    </p:animEffect>
                                  </p:childTnLst>
                                </p:cTn>
                              </p:par>
                              <p:par>
                                <p:cTn id="26" presetID="5" presetClass="entr" presetSubtype="10" fill="hold" nodeType="withEffect">
                                  <p:stCondLst>
                                    <p:cond delay="0"/>
                                  </p:stCondLst>
                                  <p:childTnLst>
                                    <p:set>
                                      <p:cBhvr>
                                        <p:cTn id="27" dur="1000" fill="hold">
                                          <p:stCondLst>
                                            <p:cond delay="0"/>
                                          </p:stCondLst>
                                        </p:cTn>
                                        <p:tgtEl>
                                          <p:spTgt spid="72"/>
                                        </p:tgtEl>
                                        <p:attrNameLst>
                                          <p:attrName>style.visibility</p:attrName>
                                        </p:attrNameLst>
                                      </p:cBhvr>
                                      <p:to>
                                        <p:strVal val="visible"/>
                                      </p:to>
                                    </p:set>
                                    <p:animEffect transition="in" filter="checkerboard(across)">
                                      <p:cBhvr>
                                        <p:cTn id="28" dur="1000"/>
                                        <p:tgtEl>
                                          <p:spTgt spid="72"/>
                                        </p:tgtEl>
                                      </p:cBhvr>
                                    </p:animEffect>
                                  </p:childTnLst>
                                </p:cTn>
                              </p:par>
                              <p:par>
                                <p:cTn id="29" presetID="5" presetClass="entr" presetSubtype="10" fill="hold" grpId="0" nodeType="withEffect">
                                  <p:stCondLst>
                                    <p:cond delay="0"/>
                                  </p:stCondLst>
                                  <p:childTnLst>
                                    <p:set>
                                      <p:cBhvr>
                                        <p:cTn id="30" dur="1000" fill="hold">
                                          <p:stCondLst>
                                            <p:cond delay="0"/>
                                          </p:stCondLst>
                                        </p:cTn>
                                        <p:tgtEl>
                                          <p:spTgt spid="10"/>
                                        </p:tgtEl>
                                        <p:attrNameLst>
                                          <p:attrName>style.visibility</p:attrName>
                                        </p:attrNameLst>
                                      </p:cBhvr>
                                      <p:to>
                                        <p:strVal val="visible"/>
                                      </p:to>
                                    </p:set>
                                    <p:animEffect transition="in" filter="checkerboard(across)">
                                      <p:cBhvr>
                                        <p:cTn id="31" dur="1000"/>
                                        <p:tgtEl>
                                          <p:spTgt spid="10"/>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43"/>
                                        </p:tgtEl>
                                        <p:attrNameLst>
                                          <p:attrName>style.visibility</p:attrName>
                                        </p:attrNameLst>
                                      </p:cBhvr>
                                      <p:to>
                                        <p:strVal val="visible"/>
                                      </p:to>
                                    </p:set>
                                    <p:anim calcmode="lin" valueType="num">
                                      <p:cBhvr>
                                        <p:cTn id="34" dur="1000" fill="hold"/>
                                        <p:tgtEl>
                                          <p:spTgt spid="43"/>
                                        </p:tgtEl>
                                        <p:attrNameLst>
                                          <p:attrName>ppt_w</p:attrName>
                                        </p:attrNameLst>
                                      </p:cBhvr>
                                      <p:tavLst>
                                        <p:tav tm="0">
                                          <p:val>
                                            <p:strVal val="#ppt_w*0.70"/>
                                          </p:val>
                                        </p:tav>
                                        <p:tav tm="100000">
                                          <p:val>
                                            <p:strVal val="#ppt_w"/>
                                          </p:val>
                                        </p:tav>
                                      </p:tavLst>
                                    </p:anim>
                                    <p:anim calcmode="lin" valueType="num">
                                      <p:cBhvr>
                                        <p:cTn id="35" dur="1000" fill="hold"/>
                                        <p:tgtEl>
                                          <p:spTgt spid="43"/>
                                        </p:tgtEl>
                                        <p:attrNameLst>
                                          <p:attrName>ppt_h</p:attrName>
                                        </p:attrNameLst>
                                      </p:cBhvr>
                                      <p:tavLst>
                                        <p:tav tm="0">
                                          <p:val>
                                            <p:strVal val="#ppt_h"/>
                                          </p:val>
                                        </p:tav>
                                        <p:tav tm="100000">
                                          <p:val>
                                            <p:strVal val="#ppt_h"/>
                                          </p:val>
                                        </p:tav>
                                      </p:tavLst>
                                    </p:anim>
                                    <p:animEffect transition="in" filter="fade">
                                      <p:cBhvr>
                                        <p:cTn id="36"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bldLvl="0" animBg="1"/>
      <p:bldP spid="38" grpId="0"/>
      <p:bldP spid="43" grpId="0"/>
      <p:bldP spid="66" grpId="0"/>
      <p:bldP spid="69" grpId="0" bldLvl="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5" name="Picture 4" descr="C:\Users\111\Desktop\photo-1475694867812-f82b8696d610.jpgphoto-1475694867812-f82b8696d610"/>
          <p:cNvPicPr>
            <a:picLocks noChangeAspect="1" noChangeArrowheads="1"/>
          </p:cNvPicPr>
          <p:nvPr/>
        </p:nvPicPr>
        <p:blipFill rotWithShape="1">
          <a:blip r:embed="rId2"/>
          <a:srcRect b="28308"/>
          <a:stretch>
            <a:fillRect/>
          </a:stretch>
        </p:blipFill>
        <p:spPr bwMode="auto">
          <a:xfrm>
            <a:off x="-51435" y="0"/>
            <a:ext cx="12356465" cy="3461385"/>
          </a:xfrm>
          <a:prstGeom prst="rect">
            <a:avLst/>
          </a:prstGeom>
          <a:noFill/>
          <a:extLst>
            <a:ext uri="{909E8E84-426E-40DD-AFC4-6F175D3DCCD1}">
              <a14:hiddenFill xmlns:a14="http://schemas.microsoft.com/office/drawing/2010/main">
                <a:solidFill>
                  <a:srgbClr val="FFFFFF"/>
                </a:solidFill>
              </a14:hiddenFill>
            </a:ext>
          </a:extLst>
        </p:spPr>
      </p:pic>
      <p:sp>
        <p:nvSpPr>
          <p:cNvPr id="16" name="文本框 15"/>
          <p:cNvSpPr txBox="1"/>
          <p:nvPr/>
        </p:nvSpPr>
        <p:spPr>
          <a:xfrm>
            <a:off x="1918970" y="2371090"/>
            <a:ext cx="8656320" cy="337185"/>
          </a:xfrm>
          <a:prstGeom prst="rect">
            <a:avLst/>
          </a:prstGeom>
          <a:noFill/>
        </p:spPr>
        <p:txBody>
          <a:bodyPr wrap="square" rtlCol="0">
            <a:spAutoFit/>
          </a:bodyPr>
          <a:lstStyle/>
          <a:p>
            <a:pPr algn="dist"/>
            <a:r>
              <a:rPr lang="en-US" altLang="zh-CN" sz="1600" dirty="0">
                <a:solidFill>
                  <a:schemeClr val="bg1"/>
                </a:solidFill>
                <a:latin typeface="方正楷体简体" panose="03000509000000000000" charset="-122"/>
                <a:ea typeface="方正楷体简体" panose="03000509000000000000" charset="-122"/>
              </a:rPr>
              <a:t>CONTENTS</a:t>
            </a:r>
          </a:p>
        </p:txBody>
      </p:sp>
      <p:sp>
        <p:nvSpPr>
          <p:cNvPr id="17" name="文本框 16"/>
          <p:cNvSpPr txBox="1"/>
          <p:nvPr/>
        </p:nvSpPr>
        <p:spPr>
          <a:xfrm>
            <a:off x="5444275" y="709000"/>
            <a:ext cx="657225" cy="1015663"/>
          </a:xfrm>
          <a:prstGeom prst="rect">
            <a:avLst/>
          </a:prstGeom>
          <a:noFill/>
        </p:spPr>
        <p:txBody>
          <a:bodyPr wrap="square" rtlCol="0">
            <a:spAutoFit/>
          </a:bodyPr>
          <a:lstStyle/>
          <a:p>
            <a:r>
              <a:rPr lang="zh-CN" altLang="en-US" sz="6000" dirty="0">
                <a:solidFill>
                  <a:schemeClr val="bg1"/>
                </a:solidFill>
                <a:latin typeface="方正楷体简体" panose="03000509000000000000" charset="-122"/>
                <a:ea typeface="方正楷体简体" panose="03000509000000000000" charset="-122"/>
              </a:rPr>
              <a:t>目</a:t>
            </a:r>
          </a:p>
        </p:txBody>
      </p:sp>
      <p:sp>
        <p:nvSpPr>
          <p:cNvPr id="18" name="矩形 17"/>
          <p:cNvSpPr/>
          <p:nvPr/>
        </p:nvSpPr>
        <p:spPr>
          <a:xfrm>
            <a:off x="5641746" y="1047554"/>
            <a:ext cx="1210588" cy="1323439"/>
          </a:xfrm>
          <a:prstGeom prst="rect">
            <a:avLst/>
          </a:prstGeom>
        </p:spPr>
        <p:txBody>
          <a:bodyPr wrap="none">
            <a:spAutoFit/>
          </a:bodyPr>
          <a:lstStyle/>
          <a:p>
            <a:r>
              <a:rPr lang="zh-CN" altLang="en-US" sz="8000" dirty="0">
                <a:solidFill>
                  <a:schemeClr val="bg1"/>
                </a:solidFill>
                <a:latin typeface="方正楷体简体" panose="03000509000000000000" charset="-122"/>
                <a:ea typeface="方正楷体简体" panose="03000509000000000000" charset="-122"/>
              </a:rPr>
              <a:t>录</a:t>
            </a:r>
          </a:p>
        </p:txBody>
      </p:sp>
      <p:sp>
        <p:nvSpPr>
          <p:cNvPr id="8" name="文本框 7"/>
          <p:cNvSpPr txBox="1"/>
          <p:nvPr/>
        </p:nvSpPr>
        <p:spPr>
          <a:xfrm>
            <a:off x="2806075" y="2651018"/>
            <a:ext cx="954108" cy="1015663"/>
          </a:xfrm>
          <a:prstGeom prst="rect">
            <a:avLst/>
          </a:prstGeom>
          <a:noFill/>
        </p:spPr>
        <p:txBody>
          <a:bodyPr vert="horz" wrap="none" rtlCol="0">
            <a:spAutoFit/>
          </a:bodyPr>
          <a:lstStyle/>
          <a:p>
            <a:pPr algn="ctr"/>
            <a:r>
              <a:rPr lang="zh-CN" altLang="en-US" sz="6000" dirty="0">
                <a:solidFill>
                  <a:schemeClr val="bg1"/>
                </a:solidFill>
                <a:effectLst>
                  <a:outerShdw blurRad="127000" dist="114300" dir="2700000" algn="tl" rotWithShape="0">
                    <a:prstClr val="black">
                      <a:alpha val="45000"/>
                    </a:prstClr>
                  </a:outerShdw>
                </a:effectLst>
                <a:latin typeface="字酷堂黄楷体(个人非商业版)" panose="02010609030101010101" pitchFamily="49" charset="-122"/>
                <a:ea typeface="字酷堂黄楷体(个人非商业版)" panose="02010609030101010101" pitchFamily="49" charset="-122"/>
              </a:rPr>
              <a:t>一</a:t>
            </a:r>
          </a:p>
        </p:txBody>
      </p:sp>
      <p:sp>
        <p:nvSpPr>
          <p:cNvPr id="9" name="文本框 8"/>
          <p:cNvSpPr txBox="1"/>
          <p:nvPr/>
        </p:nvSpPr>
        <p:spPr>
          <a:xfrm>
            <a:off x="4755731" y="2651018"/>
            <a:ext cx="954108" cy="1015663"/>
          </a:xfrm>
          <a:prstGeom prst="rect">
            <a:avLst/>
          </a:prstGeom>
          <a:noFill/>
        </p:spPr>
        <p:txBody>
          <a:bodyPr vert="horz" wrap="none" rtlCol="0">
            <a:spAutoFit/>
          </a:bodyPr>
          <a:lstStyle/>
          <a:p>
            <a:pPr algn="ctr"/>
            <a:r>
              <a:rPr lang="zh-CN" altLang="en-US" sz="6000" dirty="0">
                <a:solidFill>
                  <a:schemeClr val="bg1"/>
                </a:solidFill>
                <a:effectLst>
                  <a:outerShdw blurRad="127000" dist="114300" dir="2700000" algn="tl" rotWithShape="0">
                    <a:prstClr val="black">
                      <a:alpha val="45000"/>
                    </a:prstClr>
                  </a:outerShdw>
                </a:effectLst>
                <a:latin typeface="字酷堂黄楷体(个人非商业版)" panose="02010609030101010101" pitchFamily="49" charset="-122"/>
                <a:ea typeface="字酷堂黄楷体(个人非商业版)" panose="02010609030101010101" pitchFamily="49" charset="-122"/>
              </a:rPr>
              <a:t>二</a:t>
            </a:r>
          </a:p>
        </p:txBody>
      </p:sp>
      <p:sp>
        <p:nvSpPr>
          <p:cNvPr id="10" name="文本框 9"/>
          <p:cNvSpPr txBox="1"/>
          <p:nvPr/>
        </p:nvSpPr>
        <p:spPr>
          <a:xfrm>
            <a:off x="6676361" y="2651018"/>
            <a:ext cx="954108" cy="1015663"/>
          </a:xfrm>
          <a:prstGeom prst="rect">
            <a:avLst/>
          </a:prstGeom>
          <a:noFill/>
        </p:spPr>
        <p:txBody>
          <a:bodyPr vert="horz" wrap="none" rtlCol="0">
            <a:spAutoFit/>
          </a:bodyPr>
          <a:lstStyle/>
          <a:p>
            <a:pPr algn="ctr"/>
            <a:r>
              <a:rPr lang="zh-CN" altLang="en-US" sz="6000" dirty="0">
                <a:solidFill>
                  <a:schemeClr val="bg1"/>
                </a:solidFill>
                <a:effectLst>
                  <a:outerShdw blurRad="127000" dist="114300" dir="2700000" algn="tl" rotWithShape="0">
                    <a:prstClr val="black">
                      <a:alpha val="45000"/>
                    </a:prstClr>
                  </a:outerShdw>
                </a:effectLst>
                <a:latin typeface="字酷堂黄楷体(个人非商业版)" panose="02010609030101010101" pitchFamily="49" charset="-122"/>
                <a:ea typeface="字酷堂黄楷体(个人非商业版)" panose="02010609030101010101" pitchFamily="49" charset="-122"/>
              </a:rPr>
              <a:t>三</a:t>
            </a:r>
          </a:p>
        </p:txBody>
      </p:sp>
      <p:sp>
        <p:nvSpPr>
          <p:cNvPr id="11" name="文本框 10"/>
          <p:cNvSpPr txBox="1"/>
          <p:nvPr/>
        </p:nvSpPr>
        <p:spPr>
          <a:xfrm>
            <a:off x="8596990" y="2651018"/>
            <a:ext cx="954108" cy="1015663"/>
          </a:xfrm>
          <a:prstGeom prst="rect">
            <a:avLst/>
          </a:prstGeom>
          <a:noFill/>
        </p:spPr>
        <p:txBody>
          <a:bodyPr vert="horz" wrap="none" rtlCol="0">
            <a:spAutoFit/>
          </a:bodyPr>
          <a:lstStyle/>
          <a:p>
            <a:pPr algn="ctr"/>
            <a:r>
              <a:rPr lang="zh-CN" altLang="en-US" sz="6000" dirty="0">
                <a:solidFill>
                  <a:schemeClr val="bg1"/>
                </a:solidFill>
                <a:effectLst>
                  <a:outerShdw blurRad="127000" dist="114300" dir="2700000" algn="tl" rotWithShape="0">
                    <a:prstClr val="black">
                      <a:alpha val="45000"/>
                    </a:prstClr>
                  </a:outerShdw>
                </a:effectLst>
                <a:latin typeface="字酷堂黄楷体(个人非商业版)" panose="02010609030101010101" pitchFamily="49" charset="-122"/>
                <a:ea typeface="字酷堂黄楷体(个人非商业版)" panose="02010609030101010101" pitchFamily="49" charset="-122"/>
              </a:rPr>
              <a:t>四</a:t>
            </a:r>
          </a:p>
        </p:txBody>
      </p:sp>
      <p:sp>
        <p:nvSpPr>
          <p:cNvPr id="12" name="文本框 11"/>
          <p:cNvSpPr txBox="1"/>
          <p:nvPr/>
        </p:nvSpPr>
        <p:spPr>
          <a:xfrm>
            <a:off x="2883963" y="3661366"/>
            <a:ext cx="798195" cy="2133600"/>
          </a:xfrm>
          <a:prstGeom prst="rect">
            <a:avLst/>
          </a:prstGeom>
          <a:noFill/>
        </p:spPr>
        <p:txBody>
          <a:bodyPr vert="eaVert" wrap="none" rtlCol="0">
            <a:spAutoFit/>
          </a:bodyPr>
          <a:lstStyle/>
          <a:p>
            <a:pPr algn="ctr"/>
            <a:r>
              <a:rPr lang="zh-CN" altLang="en-US" sz="4000" b="1" dirty="0">
                <a:solidFill>
                  <a:srgbClr val="0180B0"/>
                </a:solidFill>
                <a:latin typeface="方正楷体简体" panose="03000509000000000000" charset="-122"/>
                <a:ea typeface="方正楷体简体" panose="03000509000000000000" charset="-122"/>
                <a:sym typeface="+mn-ea"/>
              </a:rPr>
              <a:t>项目介绍</a:t>
            </a:r>
            <a:endParaRPr lang="zh-CN" altLang="en-US" sz="4000" b="1" spc="300" dirty="0">
              <a:solidFill>
                <a:srgbClr val="0180B0"/>
              </a:solidFill>
              <a:effectLst/>
              <a:latin typeface="方正楷体简体" panose="03000509000000000000" charset="-122"/>
              <a:ea typeface="方正楷体简体" panose="03000509000000000000" charset="-122"/>
              <a:sym typeface="+mn-ea"/>
            </a:endParaRPr>
          </a:p>
        </p:txBody>
      </p:sp>
      <p:sp>
        <p:nvSpPr>
          <p:cNvPr id="13" name="文本框 12"/>
          <p:cNvSpPr txBox="1"/>
          <p:nvPr/>
        </p:nvSpPr>
        <p:spPr>
          <a:xfrm>
            <a:off x="4755306" y="3656286"/>
            <a:ext cx="798195" cy="2133600"/>
          </a:xfrm>
          <a:prstGeom prst="rect">
            <a:avLst/>
          </a:prstGeom>
          <a:noFill/>
        </p:spPr>
        <p:txBody>
          <a:bodyPr vert="eaVert" wrap="none" rtlCol="0">
            <a:spAutoFit/>
          </a:bodyPr>
          <a:lstStyle/>
          <a:p>
            <a:pPr algn="ctr"/>
            <a:r>
              <a:rPr lang="zh-CN" altLang="en-US" sz="4000" b="1">
                <a:solidFill>
                  <a:srgbClr val="0180B0"/>
                </a:solidFill>
                <a:latin typeface="方正楷体简体" panose="03000509000000000000" charset="-122"/>
                <a:ea typeface="方正楷体简体" panose="03000509000000000000" charset="-122"/>
                <a:sym typeface="+mn-ea"/>
              </a:rPr>
              <a:t>市场分析</a:t>
            </a:r>
            <a:endParaRPr lang="zh-CN" altLang="en-US" sz="4000" b="1" spc="300" dirty="0">
              <a:solidFill>
                <a:srgbClr val="0180B0"/>
              </a:solidFill>
              <a:effectLst/>
              <a:latin typeface="方正楷体简体" panose="03000509000000000000" charset="-122"/>
              <a:ea typeface="方正楷体简体" panose="03000509000000000000" charset="-122"/>
              <a:sym typeface="+mn-ea"/>
            </a:endParaRPr>
          </a:p>
        </p:txBody>
      </p:sp>
      <p:sp>
        <p:nvSpPr>
          <p:cNvPr id="14" name="文本框 13"/>
          <p:cNvSpPr txBox="1"/>
          <p:nvPr/>
        </p:nvSpPr>
        <p:spPr>
          <a:xfrm>
            <a:off x="6131349" y="3611836"/>
            <a:ext cx="1413510" cy="2133600"/>
          </a:xfrm>
          <a:prstGeom prst="rect">
            <a:avLst/>
          </a:prstGeom>
          <a:noFill/>
        </p:spPr>
        <p:txBody>
          <a:bodyPr vert="eaVert" wrap="none" rtlCol="0">
            <a:spAutoFit/>
          </a:bodyPr>
          <a:lstStyle/>
          <a:p>
            <a:pPr algn="l"/>
            <a:r>
              <a:rPr lang="zh-CN" altLang="en-US" sz="4000" b="1">
                <a:solidFill>
                  <a:srgbClr val="0180B0"/>
                </a:solidFill>
                <a:latin typeface="方正楷体简体" panose="03000509000000000000" charset="-122"/>
                <a:ea typeface="方正楷体简体" panose="03000509000000000000" charset="-122"/>
                <a:sym typeface="+mn-ea"/>
              </a:rPr>
              <a:t>项目计划</a:t>
            </a:r>
            <a:endParaRPr lang="zh-CN" altLang="en-US" sz="4000">
              <a:solidFill>
                <a:schemeClr val="accent1"/>
              </a:solidFill>
              <a:latin typeface="+mj-ea"/>
              <a:ea typeface="+mj-ea"/>
            </a:endParaRPr>
          </a:p>
          <a:p>
            <a:endParaRPr lang="zh-CN" altLang="en-US" sz="4000" spc="300" dirty="0">
              <a:solidFill>
                <a:srgbClr val="0180B0"/>
              </a:solidFill>
              <a:effectLst/>
              <a:latin typeface="方正清刻本悦宋简体" panose="02000000000000000000" pitchFamily="2" charset="-122"/>
              <a:ea typeface="方正清刻本悦宋简体" panose="02000000000000000000" pitchFamily="2" charset="-122"/>
            </a:endParaRPr>
          </a:p>
        </p:txBody>
      </p:sp>
      <p:sp>
        <p:nvSpPr>
          <p:cNvPr id="15" name="文本框 14"/>
          <p:cNvSpPr txBox="1"/>
          <p:nvPr/>
        </p:nvSpPr>
        <p:spPr>
          <a:xfrm>
            <a:off x="8061747" y="3611836"/>
            <a:ext cx="1413510" cy="2133600"/>
          </a:xfrm>
          <a:prstGeom prst="rect">
            <a:avLst/>
          </a:prstGeom>
          <a:noFill/>
        </p:spPr>
        <p:txBody>
          <a:bodyPr vert="eaVert" wrap="none" rtlCol="0">
            <a:spAutoFit/>
          </a:bodyPr>
          <a:lstStyle/>
          <a:p>
            <a:pPr algn="l"/>
            <a:r>
              <a:rPr lang="zh-CN" altLang="en-US" sz="4000" b="1">
                <a:solidFill>
                  <a:srgbClr val="0180B0"/>
                </a:solidFill>
                <a:latin typeface="方正楷体简体" panose="03000509000000000000" charset="-122"/>
                <a:ea typeface="方正楷体简体" panose="03000509000000000000" charset="-122"/>
                <a:sym typeface="+mn-ea"/>
              </a:rPr>
              <a:t>投资回报</a:t>
            </a:r>
            <a:endParaRPr lang="zh-CN" altLang="en-US" sz="4000">
              <a:solidFill>
                <a:schemeClr val="accent1"/>
              </a:solidFill>
              <a:latin typeface="+mj-ea"/>
              <a:ea typeface="+mj-ea"/>
            </a:endParaRPr>
          </a:p>
          <a:p>
            <a:endParaRPr lang="zh-CN" altLang="en-US" sz="4000" spc="300" dirty="0">
              <a:solidFill>
                <a:srgbClr val="0180B0"/>
              </a:solidFill>
              <a:effectLst/>
              <a:latin typeface="方正清刻本悦宋简体" panose="02000000000000000000" pitchFamily="2" charset="-122"/>
              <a:ea typeface="方正清刻本悦宋简体" panose="02000000000000000000"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strVal val="#ppt_w*0.70"/>
                                          </p:val>
                                        </p:tav>
                                        <p:tav tm="100000">
                                          <p:val>
                                            <p:strVal val="#ppt_w"/>
                                          </p:val>
                                        </p:tav>
                                      </p:tavLst>
                                    </p:anim>
                                    <p:anim calcmode="lin" valueType="num">
                                      <p:cBhvr>
                                        <p:cTn id="8" dur="1000" fill="hold"/>
                                        <p:tgtEl>
                                          <p:spTgt spid="16"/>
                                        </p:tgtEl>
                                        <p:attrNameLst>
                                          <p:attrName>ppt_h</p:attrName>
                                        </p:attrNameLst>
                                      </p:cBhvr>
                                      <p:tavLst>
                                        <p:tav tm="0">
                                          <p:val>
                                            <p:strVal val="#ppt_h"/>
                                          </p:val>
                                        </p:tav>
                                        <p:tav tm="100000">
                                          <p:val>
                                            <p:strVal val="#ppt_h"/>
                                          </p:val>
                                        </p:tav>
                                      </p:tavLst>
                                    </p:anim>
                                    <p:animEffect transition="in" filter="fade">
                                      <p:cBhvr>
                                        <p:cTn id="9" dur="1000"/>
                                        <p:tgtEl>
                                          <p:spTgt spid="16"/>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1000" fill="hold"/>
                                        <p:tgtEl>
                                          <p:spTgt spid="17"/>
                                        </p:tgtEl>
                                        <p:attrNameLst>
                                          <p:attrName>ppt_w</p:attrName>
                                        </p:attrNameLst>
                                      </p:cBhvr>
                                      <p:tavLst>
                                        <p:tav tm="0">
                                          <p:val>
                                            <p:strVal val="#ppt_w*0.70"/>
                                          </p:val>
                                        </p:tav>
                                        <p:tav tm="100000">
                                          <p:val>
                                            <p:strVal val="#ppt_w"/>
                                          </p:val>
                                        </p:tav>
                                      </p:tavLst>
                                    </p:anim>
                                    <p:anim calcmode="lin" valueType="num">
                                      <p:cBhvr>
                                        <p:cTn id="13" dur="1000" fill="hold"/>
                                        <p:tgtEl>
                                          <p:spTgt spid="17"/>
                                        </p:tgtEl>
                                        <p:attrNameLst>
                                          <p:attrName>ppt_h</p:attrName>
                                        </p:attrNameLst>
                                      </p:cBhvr>
                                      <p:tavLst>
                                        <p:tav tm="0">
                                          <p:val>
                                            <p:strVal val="#ppt_h"/>
                                          </p:val>
                                        </p:tav>
                                        <p:tav tm="100000">
                                          <p:val>
                                            <p:strVal val="#ppt_h"/>
                                          </p:val>
                                        </p:tav>
                                      </p:tavLst>
                                    </p:anim>
                                    <p:animEffect transition="in" filter="fade">
                                      <p:cBhvr>
                                        <p:cTn id="14" dur="1000"/>
                                        <p:tgtEl>
                                          <p:spTgt spid="17"/>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1000" fill="hold"/>
                                        <p:tgtEl>
                                          <p:spTgt spid="18"/>
                                        </p:tgtEl>
                                        <p:attrNameLst>
                                          <p:attrName>ppt_w</p:attrName>
                                        </p:attrNameLst>
                                      </p:cBhvr>
                                      <p:tavLst>
                                        <p:tav tm="0">
                                          <p:val>
                                            <p:strVal val="#ppt_w*0.70"/>
                                          </p:val>
                                        </p:tav>
                                        <p:tav tm="100000">
                                          <p:val>
                                            <p:strVal val="#ppt_w"/>
                                          </p:val>
                                        </p:tav>
                                      </p:tavLst>
                                    </p:anim>
                                    <p:anim calcmode="lin" valueType="num">
                                      <p:cBhvr>
                                        <p:cTn id="18" dur="1000" fill="hold"/>
                                        <p:tgtEl>
                                          <p:spTgt spid="18"/>
                                        </p:tgtEl>
                                        <p:attrNameLst>
                                          <p:attrName>ppt_h</p:attrName>
                                        </p:attrNameLst>
                                      </p:cBhvr>
                                      <p:tavLst>
                                        <p:tav tm="0">
                                          <p:val>
                                            <p:strVal val="#ppt_h"/>
                                          </p:val>
                                        </p:tav>
                                        <p:tav tm="100000">
                                          <p:val>
                                            <p:strVal val="#ppt_h"/>
                                          </p:val>
                                        </p:tav>
                                      </p:tavLst>
                                    </p:anim>
                                    <p:animEffect transition="in" filter="fade">
                                      <p:cBhvr>
                                        <p:cTn id="19" dur="1000"/>
                                        <p:tgtEl>
                                          <p:spTgt spid="18"/>
                                        </p:tgtEl>
                                      </p:cBhvr>
                                    </p:animEffect>
                                  </p:childTnLst>
                                </p:cTn>
                              </p:par>
                            </p:childTnLst>
                          </p:cTn>
                        </p:par>
                        <p:par>
                          <p:cTn id="20" fill="hold">
                            <p:stCondLst>
                              <p:cond delay="1000"/>
                            </p:stCondLst>
                            <p:childTnLst>
                              <p:par>
                                <p:cTn id="21" presetID="47"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anim calcmode="lin" valueType="num">
                                      <p:cBhvr>
                                        <p:cTn id="24" dur="1000" fill="hold"/>
                                        <p:tgtEl>
                                          <p:spTgt spid="12"/>
                                        </p:tgtEl>
                                        <p:attrNameLst>
                                          <p:attrName>ppt_x</p:attrName>
                                        </p:attrNameLst>
                                      </p:cBhvr>
                                      <p:tavLst>
                                        <p:tav tm="0">
                                          <p:val>
                                            <p:strVal val="#ppt_x"/>
                                          </p:val>
                                        </p:tav>
                                        <p:tav tm="100000">
                                          <p:val>
                                            <p:strVal val="#ppt_x"/>
                                          </p:val>
                                        </p:tav>
                                      </p:tavLst>
                                    </p:anim>
                                    <p:anim calcmode="lin" valueType="num">
                                      <p:cBhvr>
                                        <p:cTn id="25" dur="1000" fill="hold"/>
                                        <p:tgtEl>
                                          <p:spTgt spid="12"/>
                                        </p:tgtEl>
                                        <p:attrNameLst>
                                          <p:attrName>ppt_y</p:attrName>
                                        </p:attrNameLst>
                                      </p:cBhvr>
                                      <p:tavLst>
                                        <p:tav tm="0">
                                          <p:val>
                                            <p:strVal val="#ppt_y-.1"/>
                                          </p:val>
                                        </p:tav>
                                        <p:tav tm="100000">
                                          <p:val>
                                            <p:strVal val="#ppt_y"/>
                                          </p:val>
                                        </p:tav>
                                      </p:tavLst>
                                    </p:anim>
                                  </p:childTnLst>
                                </p:cTn>
                              </p:par>
                              <p:par>
                                <p:cTn id="26" presetID="47"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anim calcmode="lin" valueType="num">
                                      <p:cBhvr>
                                        <p:cTn id="34" dur="1000" fill="hold"/>
                                        <p:tgtEl>
                                          <p:spTgt spid="14"/>
                                        </p:tgtEl>
                                        <p:attrNameLst>
                                          <p:attrName>ppt_x</p:attrName>
                                        </p:attrNameLst>
                                      </p:cBhvr>
                                      <p:tavLst>
                                        <p:tav tm="0">
                                          <p:val>
                                            <p:strVal val="#ppt_x"/>
                                          </p:val>
                                        </p:tav>
                                        <p:tav tm="100000">
                                          <p:val>
                                            <p:strVal val="#ppt_x"/>
                                          </p:val>
                                        </p:tav>
                                      </p:tavLst>
                                    </p:anim>
                                    <p:anim calcmode="lin" valueType="num">
                                      <p:cBhvr>
                                        <p:cTn id="35" dur="1000" fill="hold"/>
                                        <p:tgtEl>
                                          <p:spTgt spid="14"/>
                                        </p:tgtEl>
                                        <p:attrNameLst>
                                          <p:attrName>ppt_y</p:attrName>
                                        </p:attrNameLst>
                                      </p:cBhvr>
                                      <p:tavLst>
                                        <p:tav tm="0">
                                          <p:val>
                                            <p:strVal val="#ppt_y-.1"/>
                                          </p:val>
                                        </p:tav>
                                        <p:tav tm="100000">
                                          <p:val>
                                            <p:strVal val="#ppt_y"/>
                                          </p:val>
                                        </p:tav>
                                      </p:tavLst>
                                    </p:anim>
                                  </p:childTnLst>
                                </p:cTn>
                              </p:par>
                              <p:par>
                                <p:cTn id="36" presetID="47" presetClass="entr" presetSubtype="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1000"/>
                                        <p:tgtEl>
                                          <p:spTgt spid="15"/>
                                        </p:tgtEl>
                                      </p:cBhvr>
                                    </p:animEffect>
                                    <p:anim calcmode="lin" valueType="num">
                                      <p:cBhvr>
                                        <p:cTn id="39" dur="1000" fill="hold"/>
                                        <p:tgtEl>
                                          <p:spTgt spid="15"/>
                                        </p:tgtEl>
                                        <p:attrNameLst>
                                          <p:attrName>ppt_x</p:attrName>
                                        </p:attrNameLst>
                                      </p:cBhvr>
                                      <p:tavLst>
                                        <p:tav tm="0">
                                          <p:val>
                                            <p:strVal val="#ppt_x"/>
                                          </p:val>
                                        </p:tav>
                                        <p:tav tm="100000">
                                          <p:val>
                                            <p:strVal val="#ppt_x"/>
                                          </p:val>
                                        </p:tav>
                                      </p:tavLst>
                                    </p:anim>
                                    <p:anim calcmode="lin" valueType="num">
                                      <p:cBhvr>
                                        <p:cTn id="40" dur="1000" fill="hold"/>
                                        <p:tgtEl>
                                          <p:spTgt spid="15"/>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1000"/>
                                        <p:tgtEl>
                                          <p:spTgt spid="10"/>
                                        </p:tgtEl>
                                      </p:cBhvr>
                                    </p:animEffect>
                                    <p:anim calcmode="lin" valueType="num">
                                      <p:cBhvr>
                                        <p:cTn id="54" dur="1000" fill="hold"/>
                                        <p:tgtEl>
                                          <p:spTgt spid="10"/>
                                        </p:tgtEl>
                                        <p:attrNameLst>
                                          <p:attrName>ppt_x</p:attrName>
                                        </p:attrNameLst>
                                      </p:cBhvr>
                                      <p:tavLst>
                                        <p:tav tm="0">
                                          <p:val>
                                            <p:strVal val="#ppt_x"/>
                                          </p:val>
                                        </p:tav>
                                        <p:tav tm="100000">
                                          <p:val>
                                            <p:strVal val="#ppt_x"/>
                                          </p:val>
                                        </p:tav>
                                      </p:tavLst>
                                    </p:anim>
                                    <p:anim calcmode="lin" valueType="num">
                                      <p:cBhvr>
                                        <p:cTn id="55" dur="1000" fill="hold"/>
                                        <p:tgtEl>
                                          <p:spTgt spid="10"/>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1000"/>
                                        <p:tgtEl>
                                          <p:spTgt spid="11"/>
                                        </p:tgtEl>
                                      </p:cBhvr>
                                    </p:animEffect>
                                    <p:anim calcmode="lin" valueType="num">
                                      <p:cBhvr>
                                        <p:cTn id="59" dur="1000" fill="hold"/>
                                        <p:tgtEl>
                                          <p:spTgt spid="11"/>
                                        </p:tgtEl>
                                        <p:attrNameLst>
                                          <p:attrName>ppt_x</p:attrName>
                                        </p:attrNameLst>
                                      </p:cBhvr>
                                      <p:tavLst>
                                        <p:tav tm="0">
                                          <p:val>
                                            <p:strVal val="#ppt_x"/>
                                          </p:val>
                                        </p:tav>
                                        <p:tav tm="100000">
                                          <p:val>
                                            <p:strVal val="#ppt_x"/>
                                          </p:val>
                                        </p:tav>
                                      </p:tavLst>
                                    </p:anim>
                                    <p:anim calcmode="lin" valueType="num">
                                      <p:cBhvr>
                                        <p:cTn id="6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8" grpId="0"/>
      <p:bldP spid="9" grpId="0"/>
      <p:bldP spid="10" grpId="0"/>
      <p:bldP spid="11" grpId="0"/>
      <p:bldP spid="12" grpId="0"/>
      <p:bldP spid="13" grpId="0"/>
      <p:bldP spid="14"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88007" y="205099"/>
            <a:ext cx="11793197" cy="6426437"/>
          </a:xfrm>
          <a:prstGeom prst="rect">
            <a:avLst/>
          </a:prstGeom>
          <a:noFill/>
          <a:ln w="57150" cmpd="thickThin">
            <a:solidFill>
              <a:srgbClr val="C8D8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619125" y="1841500"/>
            <a:ext cx="10668000" cy="2057400"/>
            <a:chOff x="975" y="2900"/>
            <a:chExt cx="16800" cy="3240"/>
          </a:xfrm>
        </p:grpSpPr>
        <p:sp>
          <p:nvSpPr>
            <p:cNvPr id="8" name="任意多边形: 形状 7"/>
            <p:cNvSpPr/>
            <p:nvPr/>
          </p:nvSpPr>
          <p:spPr>
            <a:xfrm>
              <a:off x="975" y="3020"/>
              <a:ext cx="16380" cy="2800"/>
            </a:xfrm>
            <a:custGeom>
              <a:avLst/>
              <a:gdLst>
                <a:gd name="connsiteX0" fmla="*/ 0 w 10401300"/>
                <a:gd name="connsiteY0" fmla="*/ 1778000 h 1778000"/>
                <a:gd name="connsiteX1" fmla="*/ 1587500 w 10401300"/>
                <a:gd name="connsiteY1" fmla="*/ 1397000 h 1778000"/>
                <a:gd name="connsiteX2" fmla="*/ 4292600 w 10401300"/>
                <a:gd name="connsiteY2" fmla="*/ 787400 h 1778000"/>
                <a:gd name="connsiteX3" fmla="*/ 7924800 w 10401300"/>
                <a:gd name="connsiteY3" fmla="*/ 1435100 h 1778000"/>
                <a:gd name="connsiteX4" fmla="*/ 10401300 w 10401300"/>
                <a:gd name="connsiteY4" fmla="*/ 0 h 177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1300" h="1778000">
                  <a:moveTo>
                    <a:pt x="0" y="1778000"/>
                  </a:moveTo>
                  <a:lnTo>
                    <a:pt x="1587500" y="1397000"/>
                  </a:lnTo>
                  <a:cubicBezTo>
                    <a:pt x="2302933" y="1231900"/>
                    <a:pt x="3236383" y="781050"/>
                    <a:pt x="4292600" y="787400"/>
                  </a:cubicBezTo>
                  <a:cubicBezTo>
                    <a:pt x="5348817" y="793750"/>
                    <a:pt x="6906683" y="1566333"/>
                    <a:pt x="7924800" y="1435100"/>
                  </a:cubicBezTo>
                  <a:cubicBezTo>
                    <a:pt x="8942917" y="1303867"/>
                    <a:pt x="9672108" y="651933"/>
                    <a:pt x="10401300" y="0"/>
                  </a:cubicBezTo>
                </a:path>
              </a:pathLst>
            </a:custGeom>
            <a:noFill/>
            <a:ln>
              <a:solidFill>
                <a:srgbClr val="A1B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1195" y="2900"/>
              <a:ext cx="16580" cy="3240"/>
              <a:chOff x="1180" y="2900"/>
              <a:chExt cx="16580" cy="3240"/>
            </a:xfrm>
          </p:grpSpPr>
          <p:sp>
            <p:nvSpPr>
              <p:cNvPr id="7" name="任意多边形: 形状 6"/>
              <p:cNvSpPr/>
              <p:nvPr/>
            </p:nvSpPr>
            <p:spPr>
              <a:xfrm>
                <a:off x="1180" y="2900"/>
                <a:ext cx="16580" cy="3240"/>
              </a:xfrm>
              <a:custGeom>
                <a:avLst/>
                <a:gdLst>
                  <a:gd name="connsiteX0" fmla="*/ 0 w 10528300"/>
                  <a:gd name="connsiteY0" fmla="*/ 2057400 h 2057400"/>
                  <a:gd name="connsiteX1" fmla="*/ 2984500 w 10528300"/>
                  <a:gd name="connsiteY1" fmla="*/ 825500 h 2057400"/>
                  <a:gd name="connsiteX2" fmla="*/ 6845300 w 10528300"/>
                  <a:gd name="connsiteY2" fmla="*/ 1701800 h 2057400"/>
                  <a:gd name="connsiteX3" fmla="*/ 10528300 w 10528300"/>
                  <a:gd name="connsiteY3" fmla="*/ 0 h 2057400"/>
                </a:gdLst>
                <a:ahLst/>
                <a:cxnLst>
                  <a:cxn ang="0">
                    <a:pos x="connsiteX0" y="connsiteY0"/>
                  </a:cxn>
                  <a:cxn ang="0">
                    <a:pos x="connsiteX1" y="connsiteY1"/>
                  </a:cxn>
                  <a:cxn ang="0">
                    <a:pos x="connsiteX2" y="connsiteY2"/>
                  </a:cxn>
                  <a:cxn ang="0">
                    <a:pos x="connsiteX3" y="connsiteY3"/>
                  </a:cxn>
                </a:cxnLst>
                <a:rect l="l" t="t" r="r" b="b"/>
                <a:pathLst>
                  <a:path w="10528300" h="2057400">
                    <a:moveTo>
                      <a:pt x="0" y="2057400"/>
                    </a:moveTo>
                    <a:cubicBezTo>
                      <a:pt x="921808" y="1471083"/>
                      <a:pt x="1843617" y="884767"/>
                      <a:pt x="2984500" y="825500"/>
                    </a:cubicBezTo>
                    <a:cubicBezTo>
                      <a:pt x="4125383" y="766233"/>
                      <a:pt x="5588000" y="1839383"/>
                      <a:pt x="6845300" y="1701800"/>
                    </a:cubicBezTo>
                    <a:cubicBezTo>
                      <a:pt x="8102600" y="1564217"/>
                      <a:pt x="9315450" y="782108"/>
                      <a:pt x="10528300" y="0"/>
                    </a:cubicBezTo>
                  </a:path>
                </a:pathLst>
              </a:custGeom>
              <a:noFill/>
              <a:ln>
                <a:solidFill>
                  <a:srgbClr val="018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2292" y="4272"/>
                <a:ext cx="1408" cy="1408"/>
              </a:xfrm>
              <a:prstGeom prst="ellipse">
                <a:avLst/>
              </a:prstGeom>
              <a:solidFill>
                <a:srgbClr val="F1EDEA"/>
              </a:solidFill>
              <a:ln>
                <a:solidFill>
                  <a:srgbClr val="018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0180B0"/>
                    </a:solidFill>
                    <a:latin typeface="方正楷体简体" panose="03000509000000000000" charset="-122"/>
                    <a:ea typeface="方正楷体简体" panose="03000509000000000000" charset="-122"/>
                  </a:rPr>
                  <a:t>壹</a:t>
                </a:r>
              </a:p>
            </p:txBody>
          </p:sp>
          <p:sp>
            <p:nvSpPr>
              <p:cNvPr id="11" name="椭圆 10"/>
              <p:cNvSpPr/>
              <p:nvPr/>
            </p:nvSpPr>
            <p:spPr>
              <a:xfrm>
                <a:off x="10254" y="4696"/>
                <a:ext cx="1408" cy="1408"/>
              </a:xfrm>
              <a:prstGeom prst="ellipse">
                <a:avLst/>
              </a:prstGeom>
              <a:solidFill>
                <a:srgbClr val="F1EDEA"/>
              </a:solidFill>
              <a:ln>
                <a:solidFill>
                  <a:srgbClr val="018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0180B0"/>
                    </a:solidFill>
                    <a:latin typeface="方正楷体简体" panose="03000509000000000000" charset="-122"/>
                    <a:ea typeface="方正楷体简体" panose="03000509000000000000" charset="-122"/>
                  </a:rPr>
                  <a:t>贰</a:t>
                </a:r>
              </a:p>
            </p:txBody>
          </p:sp>
          <p:sp>
            <p:nvSpPr>
              <p:cNvPr id="12" name="椭圆 11"/>
              <p:cNvSpPr/>
              <p:nvPr/>
            </p:nvSpPr>
            <p:spPr>
              <a:xfrm>
                <a:off x="14856" y="3604"/>
                <a:ext cx="1408" cy="1408"/>
              </a:xfrm>
              <a:prstGeom prst="ellipse">
                <a:avLst/>
              </a:prstGeom>
              <a:solidFill>
                <a:srgbClr val="F1EDEA"/>
              </a:solidFill>
              <a:ln>
                <a:solidFill>
                  <a:srgbClr val="018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0180B0"/>
                    </a:solidFill>
                    <a:latin typeface="方正楷体简体" panose="03000509000000000000" charset="-122"/>
                    <a:ea typeface="方正楷体简体" panose="03000509000000000000" charset="-122"/>
                  </a:rPr>
                  <a:t>叁</a:t>
                </a:r>
              </a:p>
            </p:txBody>
          </p:sp>
        </p:grpSp>
      </p:grpSp>
      <p:sp>
        <p:nvSpPr>
          <p:cNvPr id="13" name="矩形 12"/>
          <p:cNvSpPr/>
          <p:nvPr/>
        </p:nvSpPr>
        <p:spPr>
          <a:xfrm>
            <a:off x="1182892" y="3859542"/>
            <a:ext cx="1723549" cy="400110"/>
          </a:xfrm>
          <a:prstGeom prst="rect">
            <a:avLst/>
          </a:prstGeom>
          <a:solidFill>
            <a:srgbClr val="A1BBCB"/>
          </a:solidFill>
        </p:spPr>
        <p:txBody>
          <a:bodyPr vert="horz" wrap="none">
            <a:spAutoFit/>
          </a:bodyPr>
          <a:lstStyle/>
          <a:p>
            <a:pPr algn="ctr"/>
            <a:r>
              <a:rPr lang="zh-CN" altLang="en-US" sz="2000" dirty="0">
                <a:solidFill>
                  <a:schemeClr val="bg1"/>
                </a:solidFill>
                <a:latin typeface="方正仿宋简体" panose="02010601030101010101" pitchFamily="65" charset="-122"/>
                <a:ea typeface="方正仿宋简体" panose="02010601030101010101" pitchFamily="65" charset="-122"/>
              </a:rPr>
              <a:t>添加文本信息</a:t>
            </a:r>
          </a:p>
        </p:txBody>
      </p:sp>
      <p:sp>
        <p:nvSpPr>
          <p:cNvPr id="16" name="矩形 15"/>
          <p:cNvSpPr/>
          <p:nvPr/>
        </p:nvSpPr>
        <p:spPr>
          <a:xfrm>
            <a:off x="6096635" y="4059597"/>
            <a:ext cx="1723549" cy="400110"/>
          </a:xfrm>
          <a:prstGeom prst="rect">
            <a:avLst/>
          </a:prstGeom>
          <a:solidFill>
            <a:srgbClr val="A1BBCB"/>
          </a:solidFill>
        </p:spPr>
        <p:txBody>
          <a:bodyPr vert="horz" wrap="none">
            <a:spAutoFit/>
          </a:bodyPr>
          <a:lstStyle/>
          <a:p>
            <a:pPr algn="ctr"/>
            <a:r>
              <a:rPr lang="zh-CN" altLang="en-US" sz="2000" dirty="0">
                <a:solidFill>
                  <a:schemeClr val="bg1"/>
                </a:solidFill>
                <a:latin typeface="方正仿宋简体" panose="02010601030101010101" pitchFamily="65" charset="-122"/>
                <a:ea typeface="方正仿宋简体" panose="02010601030101010101" pitchFamily="65" charset="-122"/>
              </a:rPr>
              <a:t>添加文本信息</a:t>
            </a:r>
          </a:p>
        </p:txBody>
      </p:sp>
      <p:sp>
        <p:nvSpPr>
          <p:cNvPr id="19" name="矩形 18"/>
          <p:cNvSpPr/>
          <p:nvPr/>
        </p:nvSpPr>
        <p:spPr>
          <a:xfrm>
            <a:off x="9205909" y="3498561"/>
            <a:ext cx="1723549" cy="400110"/>
          </a:xfrm>
          <a:prstGeom prst="rect">
            <a:avLst/>
          </a:prstGeom>
          <a:solidFill>
            <a:srgbClr val="A1BBCB"/>
          </a:solidFill>
        </p:spPr>
        <p:txBody>
          <a:bodyPr vert="horz" wrap="none">
            <a:spAutoFit/>
          </a:bodyPr>
          <a:lstStyle/>
          <a:p>
            <a:pPr algn="ctr"/>
            <a:r>
              <a:rPr lang="zh-CN" altLang="en-US" sz="2000" dirty="0">
                <a:solidFill>
                  <a:schemeClr val="bg1"/>
                </a:solidFill>
                <a:latin typeface="方正仿宋简体" panose="02010601030101010101" pitchFamily="65" charset="-122"/>
                <a:ea typeface="方正仿宋简体" panose="02010601030101010101" pitchFamily="65" charset="-122"/>
              </a:rPr>
              <a:t>添加文本信息</a:t>
            </a:r>
          </a:p>
        </p:txBody>
      </p:sp>
      <p:sp>
        <p:nvSpPr>
          <p:cNvPr id="2" name="矩形 1"/>
          <p:cNvSpPr/>
          <p:nvPr/>
        </p:nvSpPr>
        <p:spPr>
          <a:xfrm>
            <a:off x="1391285" y="1092835"/>
            <a:ext cx="2312670" cy="645160"/>
          </a:xfrm>
          <a:prstGeom prst="rect">
            <a:avLst/>
          </a:prstGeom>
        </p:spPr>
        <p:txBody>
          <a:bodyPr vert="horz" wrap="square">
            <a:spAutoFit/>
          </a:bodyPr>
          <a:lstStyle/>
          <a:p>
            <a:r>
              <a:rPr lang="zh-CN" altLang="en-US" sz="3600" dirty="0">
                <a:solidFill>
                  <a:srgbClr val="0180B0"/>
                </a:solidFill>
                <a:latin typeface="方正仿宋简体" panose="02010601030101010101" pitchFamily="65" charset="-122"/>
                <a:ea typeface="方正仿宋简体" panose="02010601030101010101" pitchFamily="65" charset="-122"/>
              </a:rPr>
              <a:t>投资曲线</a:t>
            </a:r>
          </a:p>
        </p:txBody>
      </p:sp>
      <p:sp>
        <p:nvSpPr>
          <p:cNvPr id="5" name="矩形 4"/>
          <p:cNvSpPr/>
          <p:nvPr/>
        </p:nvSpPr>
        <p:spPr>
          <a:xfrm>
            <a:off x="903498" y="4459418"/>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sp>
        <p:nvSpPr>
          <p:cNvPr id="6" name="矩形 5"/>
          <p:cNvSpPr/>
          <p:nvPr/>
        </p:nvSpPr>
        <p:spPr>
          <a:xfrm>
            <a:off x="5826653" y="4685478"/>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sp>
        <p:nvSpPr>
          <p:cNvPr id="23" name="矩形 22"/>
          <p:cNvSpPr/>
          <p:nvPr/>
        </p:nvSpPr>
        <p:spPr>
          <a:xfrm>
            <a:off x="8926088" y="4059368"/>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sp>
        <p:nvSpPr>
          <p:cNvPr id="24" name="Freeform 30164"/>
          <p:cNvSpPr/>
          <p:nvPr/>
        </p:nvSpPr>
        <p:spPr bwMode="auto">
          <a:xfrm>
            <a:off x="3428446" y="890209"/>
            <a:ext cx="1499039" cy="847848"/>
          </a:xfrm>
          <a:custGeom>
            <a:avLst/>
            <a:gdLst>
              <a:gd name="T0" fmla="*/ 5 w 828"/>
              <a:gd name="T1" fmla="*/ 348 h 468"/>
              <a:gd name="T2" fmla="*/ 121 w 828"/>
              <a:gd name="T3" fmla="*/ 178 h 468"/>
              <a:gd name="T4" fmla="*/ 196 w 828"/>
              <a:gd name="T5" fmla="*/ 263 h 468"/>
              <a:gd name="T6" fmla="*/ 379 w 828"/>
              <a:gd name="T7" fmla="*/ 128 h 468"/>
              <a:gd name="T8" fmla="*/ 501 w 828"/>
              <a:gd name="T9" fmla="*/ 219 h 468"/>
              <a:gd name="T10" fmla="*/ 708 w 828"/>
              <a:gd name="T11" fmla="*/ 277 h 468"/>
              <a:gd name="T12" fmla="*/ 800 w 828"/>
              <a:gd name="T13" fmla="*/ 383 h 468"/>
              <a:gd name="T14" fmla="*/ 0 w 828"/>
              <a:gd name="T15" fmla="*/ 383 h 468"/>
              <a:gd name="T16" fmla="*/ 5 w 828"/>
              <a:gd name="T17" fmla="*/ 348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8" h="468">
                <a:moveTo>
                  <a:pt x="5" y="348"/>
                </a:moveTo>
                <a:cubicBezTo>
                  <a:pt x="5" y="348"/>
                  <a:pt x="73" y="171"/>
                  <a:pt x="121" y="178"/>
                </a:cubicBezTo>
                <a:cubicBezTo>
                  <a:pt x="169" y="185"/>
                  <a:pt x="188" y="298"/>
                  <a:pt x="196" y="263"/>
                </a:cubicBezTo>
                <a:cubicBezTo>
                  <a:pt x="205" y="227"/>
                  <a:pt x="304" y="0"/>
                  <a:pt x="379" y="128"/>
                </a:cubicBezTo>
                <a:cubicBezTo>
                  <a:pt x="453" y="256"/>
                  <a:pt x="450" y="323"/>
                  <a:pt x="501" y="219"/>
                </a:cubicBezTo>
                <a:cubicBezTo>
                  <a:pt x="552" y="114"/>
                  <a:pt x="587" y="85"/>
                  <a:pt x="708" y="277"/>
                </a:cubicBezTo>
                <a:cubicBezTo>
                  <a:pt x="828" y="468"/>
                  <a:pt x="800" y="383"/>
                  <a:pt x="800" y="383"/>
                </a:cubicBezTo>
                <a:cubicBezTo>
                  <a:pt x="0" y="383"/>
                  <a:pt x="0" y="383"/>
                  <a:pt x="0" y="383"/>
                </a:cubicBezTo>
                <a:lnTo>
                  <a:pt x="5" y="348"/>
                </a:lnTo>
                <a:close/>
              </a:path>
            </a:pathLst>
          </a:custGeom>
          <a:gradFill>
            <a:gsLst>
              <a:gs pos="0">
                <a:srgbClr val="5689A8"/>
              </a:gs>
              <a:gs pos="100000">
                <a:schemeClr val="accent1">
                  <a:lumMod val="30000"/>
                  <a:lumOff val="70000"/>
                  <a:alpha val="9000"/>
                </a:schemeClr>
              </a:gs>
            </a:gsLst>
            <a:lin ang="1398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checkerboard(across)">
                                      <p:cBhvr>
                                        <p:cTn id="10" dur="500"/>
                                        <p:tgtEl>
                                          <p:spTgt spid="24"/>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000"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strVal val="#ppt_w*0.70"/>
                                          </p:val>
                                        </p:tav>
                                        <p:tav tm="100000">
                                          <p:val>
                                            <p:strVal val="#ppt_w"/>
                                          </p:val>
                                        </p:tav>
                                      </p:tavLst>
                                    </p:anim>
                                    <p:anim calcmode="lin" valueType="num">
                                      <p:cBhvr>
                                        <p:cTn id="18" dur="1000" fill="hold"/>
                                        <p:tgtEl>
                                          <p:spTgt spid="5"/>
                                        </p:tgtEl>
                                        <p:attrNameLst>
                                          <p:attrName>ppt_h</p:attrName>
                                        </p:attrNameLst>
                                      </p:cBhvr>
                                      <p:tavLst>
                                        <p:tav tm="0">
                                          <p:val>
                                            <p:strVal val="#ppt_h"/>
                                          </p:val>
                                        </p:tav>
                                        <p:tav tm="100000">
                                          <p:val>
                                            <p:strVal val="#ppt_h"/>
                                          </p:val>
                                        </p:tav>
                                      </p:tavLst>
                                    </p:anim>
                                    <p:animEffect transition="in" filter="fade">
                                      <p:cBhvr>
                                        <p:cTn id="19" dur="1000"/>
                                        <p:tgtEl>
                                          <p:spTgt spid="5"/>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strVal val="#ppt_w*0.70"/>
                                          </p:val>
                                        </p:tav>
                                        <p:tav tm="100000">
                                          <p:val>
                                            <p:strVal val="#ppt_w"/>
                                          </p:val>
                                        </p:tav>
                                      </p:tavLst>
                                    </p:anim>
                                    <p:anim calcmode="lin" valueType="num">
                                      <p:cBhvr>
                                        <p:cTn id="23" dur="1000" fill="hold"/>
                                        <p:tgtEl>
                                          <p:spTgt spid="6"/>
                                        </p:tgtEl>
                                        <p:attrNameLst>
                                          <p:attrName>ppt_h</p:attrName>
                                        </p:attrNameLst>
                                      </p:cBhvr>
                                      <p:tavLst>
                                        <p:tav tm="0">
                                          <p:val>
                                            <p:strVal val="#ppt_h"/>
                                          </p:val>
                                        </p:tav>
                                        <p:tav tm="100000">
                                          <p:val>
                                            <p:strVal val="#ppt_h"/>
                                          </p:val>
                                        </p:tav>
                                      </p:tavLst>
                                    </p:anim>
                                    <p:animEffect transition="in" filter="fade">
                                      <p:cBhvr>
                                        <p:cTn id="24" dur="1000"/>
                                        <p:tgtEl>
                                          <p:spTgt spid="6"/>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1000" fill="hold"/>
                                        <p:tgtEl>
                                          <p:spTgt spid="23"/>
                                        </p:tgtEl>
                                        <p:attrNameLst>
                                          <p:attrName>ppt_w</p:attrName>
                                        </p:attrNameLst>
                                      </p:cBhvr>
                                      <p:tavLst>
                                        <p:tav tm="0">
                                          <p:val>
                                            <p:strVal val="#ppt_w*0.70"/>
                                          </p:val>
                                        </p:tav>
                                        <p:tav tm="100000">
                                          <p:val>
                                            <p:strVal val="#ppt_w"/>
                                          </p:val>
                                        </p:tav>
                                      </p:tavLst>
                                    </p:anim>
                                    <p:anim calcmode="lin" valueType="num">
                                      <p:cBhvr>
                                        <p:cTn id="28" dur="1000" fill="hold"/>
                                        <p:tgtEl>
                                          <p:spTgt spid="23"/>
                                        </p:tgtEl>
                                        <p:attrNameLst>
                                          <p:attrName>ppt_h</p:attrName>
                                        </p:attrNameLst>
                                      </p:cBhvr>
                                      <p:tavLst>
                                        <p:tav tm="0">
                                          <p:val>
                                            <p:strVal val="#ppt_h"/>
                                          </p:val>
                                        </p:tav>
                                        <p:tav tm="100000">
                                          <p:val>
                                            <p:strVal val="#ppt_h"/>
                                          </p:val>
                                        </p:tav>
                                      </p:tavLst>
                                    </p:anim>
                                    <p:animEffect transition="in" filter="fade">
                                      <p:cBhvr>
                                        <p:cTn id="29" dur="1000"/>
                                        <p:tgtEl>
                                          <p:spTgt spid="23"/>
                                        </p:tgtEl>
                                      </p:cBhvr>
                                    </p:animEffect>
                                  </p:childTnLst>
                                </p:cTn>
                              </p:par>
                              <p:par>
                                <p:cTn id="30" presetID="42"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1000" fill="hold"/>
                                        <p:tgtEl>
                                          <p:spTgt spid="16"/>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0"/>
                                        <p:tgtEl>
                                          <p:spTgt spid="19"/>
                                        </p:tgtEl>
                                      </p:cBhvr>
                                    </p:animEffect>
                                    <p:anim calcmode="lin" valueType="num">
                                      <p:cBhvr>
                                        <p:cTn id="43" dur="1000" fill="hold"/>
                                        <p:tgtEl>
                                          <p:spTgt spid="19"/>
                                        </p:tgtEl>
                                        <p:attrNameLst>
                                          <p:attrName>ppt_x</p:attrName>
                                        </p:attrNameLst>
                                      </p:cBhvr>
                                      <p:tavLst>
                                        <p:tav tm="0">
                                          <p:val>
                                            <p:strVal val="#ppt_x"/>
                                          </p:val>
                                        </p:tav>
                                        <p:tav tm="100000">
                                          <p:val>
                                            <p:strVal val="#ppt_x"/>
                                          </p:val>
                                        </p:tav>
                                      </p:tavLst>
                                    </p:anim>
                                    <p:anim calcmode="lin" valueType="num">
                                      <p:cBhvr>
                                        <p:cTn id="4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9" grpId="0" animBg="1"/>
      <p:bldP spid="2" grpId="0"/>
      <p:bldP spid="5" grpId="0"/>
      <p:bldP spid="6" grpId="0"/>
      <p:bldP spid="23" grpId="0"/>
      <p:bldP spid="2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88007" y="205099"/>
            <a:ext cx="11793197" cy="6426437"/>
          </a:xfrm>
          <a:prstGeom prst="rect">
            <a:avLst/>
          </a:prstGeom>
          <a:noFill/>
          <a:ln w="57150" cmpd="thickThin">
            <a:solidFill>
              <a:srgbClr val="C8D8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466090" y="3035300"/>
            <a:ext cx="75565" cy="1008380"/>
          </a:xfrm>
          <a:prstGeom prst="rect">
            <a:avLst/>
          </a:prstGeom>
          <a:solidFill>
            <a:srgbClr val="C8D8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87730" y="1275080"/>
            <a:ext cx="11093450" cy="5001260"/>
          </a:xfrm>
          <a:prstGeom prst="rect">
            <a:avLst/>
          </a:prstGeom>
          <a:solidFill>
            <a:srgbClr val="C8D8E1">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2880" y="2138432"/>
            <a:ext cx="5187315" cy="3274556"/>
          </a:xfrm>
          <a:prstGeom prst="rect">
            <a:avLst/>
          </a:prstGeom>
        </p:spPr>
      </p:pic>
      <p:sp>
        <p:nvSpPr>
          <p:cNvPr id="15" name="文本框 14"/>
          <p:cNvSpPr txBox="1"/>
          <p:nvPr/>
        </p:nvSpPr>
        <p:spPr>
          <a:xfrm>
            <a:off x="1177290" y="1828165"/>
            <a:ext cx="2583180" cy="3647440"/>
          </a:xfrm>
          <a:prstGeom prst="rect">
            <a:avLst/>
          </a:prstGeom>
          <a:noFill/>
        </p:spPr>
        <p:txBody>
          <a:bodyPr vert="eaVert" wrap="square" rtlCol="0">
            <a:spAutoFit/>
          </a:bodyPr>
          <a:lstStyle/>
          <a:p>
            <a:pPr algn="l">
              <a:lnSpc>
                <a:spcPct val="150000"/>
              </a:lnSpc>
            </a:pPr>
            <a:r>
              <a:rPr lang="zh-CN" altLang="en-US" sz="1600">
                <a:solidFill>
                  <a:schemeClr val="tx1">
                    <a:lumMod val="65000"/>
                    <a:lumOff val="35000"/>
                  </a:schemeClr>
                </a:solidFill>
                <a:latin typeface="华文楷体" panose="02010600040101010101" charset="-122"/>
                <a:ea typeface="华文楷体" panose="02010600040101010101" charset="-122"/>
              </a:rPr>
              <a:t>输入</a:t>
            </a:r>
            <a:r>
              <a:rPr lang="zh-CN" altLang="en-US" sz="1600" spc="100" dirty="0">
                <a:solidFill>
                  <a:schemeClr val="tx1">
                    <a:lumMod val="65000"/>
                    <a:lumOff val="35000"/>
                  </a:schemeClr>
                </a:solidFill>
                <a:latin typeface="华文楷体" panose="02010600040101010101" charset="-122"/>
                <a:ea typeface="华文楷体" panose="02010600040101010101" charset="-122"/>
                <a:sym typeface="+mn-ea"/>
              </a:rPr>
              <a:t>需要编辑的内容，内容可以简洁表达，</a:t>
            </a:r>
          </a:p>
          <a:p>
            <a:pPr algn="l">
              <a:lnSpc>
                <a:spcPct val="150000"/>
              </a:lnSpc>
            </a:pPr>
            <a:r>
              <a:rPr lang="zh-CN" altLang="en-US" sz="1600" spc="100" dirty="0">
                <a:solidFill>
                  <a:schemeClr val="tx1">
                    <a:lumMod val="65000"/>
                    <a:lumOff val="35000"/>
                  </a:schemeClr>
                </a:solidFill>
                <a:latin typeface="华文楷体" panose="02010600040101010101" charset="-122"/>
                <a:ea typeface="华文楷体" panose="02010600040101010101" charset="-122"/>
                <a:sym typeface="+mn-ea"/>
              </a:rPr>
              <a:t>使用关键词</a:t>
            </a:r>
          </a:p>
          <a:p>
            <a:pPr algn="l">
              <a:lnSpc>
                <a:spcPct val="150000"/>
              </a:lnSpc>
            </a:pPr>
            <a:r>
              <a:rPr lang="zh-CN" altLang="en-US" sz="1600" spc="100" dirty="0">
                <a:solidFill>
                  <a:schemeClr val="tx1">
                    <a:lumMod val="65000"/>
                    <a:lumOff val="35000"/>
                  </a:schemeClr>
                </a:solidFill>
                <a:latin typeface="华文楷体" panose="02010600040101010101" charset="-122"/>
                <a:ea typeface="华文楷体" panose="02010600040101010101" charset="-122"/>
                <a:sym typeface="+mn-ea"/>
              </a:rPr>
              <a:t>需要编辑的内容，内容可以简洁表达，</a:t>
            </a:r>
          </a:p>
          <a:p>
            <a:pPr algn="l">
              <a:lnSpc>
                <a:spcPct val="150000"/>
              </a:lnSpc>
            </a:pPr>
            <a:r>
              <a:rPr lang="zh-CN" altLang="en-US" sz="1600" spc="100" dirty="0">
                <a:solidFill>
                  <a:schemeClr val="tx1">
                    <a:lumMod val="65000"/>
                    <a:lumOff val="35000"/>
                  </a:schemeClr>
                </a:solidFill>
                <a:latin typeface="华文楷体" panose="02010600040101010101" charset="-122"/>
                <a:ea typeface="华文楷体" panose="02010600040101010101" charset="-122"/>
                <a:sym typeface="+mn-ea"/>
              </a:rPr>
              <a:t>需要编辑的内容，内容可以简洁表达，使用关键词</a:t>
            </a:r>
          </a:p>
          <a:p>
            <a:pPr algn="l">
              <a:lnSpc>
                <a:spcPct val="150000"/>
              </a:lnSpc>
            </a:pPr>
            <a:endParaRPr lang="zh-CN" altLang="en-US" sz="1600" spc="100" dirty="0">
              <a:solidFill>
                <a:schemeClr val="tx1">
                  <a:lumMod val="65000"/>
                  <a:lumOff val="35000"/>
                </a:schemeClr>
              </a:solidFill>
              <a:latin typeface="华文楷体" panose="02010600040101010101" charset="-122"/>
              <a:ea typeface="华文楷体" panose="02010600040101010101" charset="-122"/>
              <a:sym typeface="+mn-ea"/>
            </a:endParaRPr>
          </a:p>
        </p:txBody>
      </p:sp>
      <p:sp>
        <p:nvSpPr>
          <p:cNvPr id="30" name="文本框 29"/>
          <p:cNvSpPr txBox="1"/>
          <p:nvPr/>
        </p:nvSpPr>
        <p:spPr>
          <a:xfrm>
            <a:off x="9272905" y="1828165"/>
            <a:ext cx="2343150" cy="521970"/>
          </a:xfrm>
          <a:prstGeom prst="rect">
            <a:avLst/>
          </a:prstGeom>
          <a:noFill/>
        </p:spPr>
        <p:txBody>
          <a:bodyPr wrap="square" rtlCol="0">
            <a:spAutoFit/>
          </a:bodyPr>
          <a:lstStyle/>
          <a:p>
            <a:pPr algn="dist"/>
            <a:r>
              <a:rPr lang="zh-CN" altLang="en-US" sz="2800">
                <a:solidFill>
                  <a:schemeClr val="tx1">
                    <a:lumMod val="65000"/>
                    <a:lumOff val="35000"/>
                  </a:schemeClr>
                </a:solidFill>
                <a:latin typeface="华文楷体" panose="02010600040101010101" charset="-122"/>
                <a:ea typeface="华文楷体" panose="02010600040101010101" charset="-122"/>
              </a:rPr>
              <a:t>输入标题</a:t>
            </a:r>
          </a:p>
        </p:txBody>
      </p:sp>
      <p:sp>
        <p:nvSpPr>
          <p:cNvPr id="17" name="AutoShape 25"/>
          <p:cNvSpPr/>
          <p:nvPr/>
        </p:nvSpPr>
        <p:spPr bwMode="auto">
          <a:xfrm>
            <a:off x="9361805" y="2944495"/>
            <a:ext cx="2501900" cy="11899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323215">
              <a:lnSpc>
                <a:spcPct val="200000"/>
              </a:lnSpc>
              <a:spcBef>
                <a:spcPts val="850"/>
              </a:spcBef>
              <a:defRPr/>
            </a:pPr>
            <a:r>
              <a:rPr lang="zh-CN" altLang="en-US" sz="1600" dirty="0">
                <a:ln>
                  <a:noFill/>
                </a:ln>
                <a:solidFill>
                  <a:srgbClr val="595959"/>
                </a:solidFill>
                <a:latin typeface="华文楷体" panose="02010600040101010101" charset="-122"/>
                <a:ea typeface="华文楷体" panose="02010600040101010101" charset="-122"/>
                <a:cs typeface="+mn-ea"/>
                <a:sym typeface="Arial" panose="020B0604020202020204" pitchFamily="34" charset="0"/>
              </a:rPr>
              <a:t>请替换文字内容，点击添加相关标题文字，修改文字内容，也可以直接复制你的内容到此</a:t>
            </a:r>
          </a:p>
          <a:p>
            <a:pPr algn="l" defTabSz="323215">
              <a:lnSpc>
                <a:spcPct val="200000"/>
              </a:lnSpc>
              <a:spcBef>
                <a:spcPts val="850"/>
              </a:spcBef>
              <a:defRPr/>
            </a:pPr>
            <a:endParaRPr lang="zh-CN" altLang="en-US" sz="1600" dirty="0">
              <a:ln>
                <a:noFill/>
              </a:ln>
              <a:solidFill>
                <a:srgbClr val="595959"/>
              </a:solidFill>
              <a:latin typeface="华文楷体" panose="02010600040101010101" charset="-122"/>
              <a:ea typeface="华文楷体" panose="02010600040101010101" charset="-122"/>
              <a:cs typeface="+mn-ea"/>
              <a:sym typeface="Arial" panose="020B0604020202020204" pitchFamily="34" charset="0"/>
            </a:endParaRPr>
          </a:p>
          <a:p>
            <a:pPr algn="l" defTabSz="323215">
              <a:lnSpc>
                <a:spcPct val="200000"/>
              </a:lnSpc>
              <a:spcBef>
                <a:spcPts val="850"/>
              </a:spcBef>
              <a:defRPr/>
            </a:pPr>
            <a:endParaRPr lang="zh-CN" altLang="en-US" sz="1600" dirty="0">
              <a:ln>
                <a:noFill/>
              </a:ln>
              <a:solidFill>
                <a:srgbClr val="595959"/>
              </a:solidFill>
              <a:latin typeface="华文楷体" panose="02010600040101010101" charset="-122"/>
              <a:ea typeface="华文楷体" panose="02010600040101010101" charset="-122"/>
              <a:cs typeface="+mn-ea"/>
              <a:sym typeface="Arial" panose="020B0604020202020204"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8" presetClass="entr" presetSubtype="16"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diamond(in)">
                                      <p:cBhvr>
                                        <p:cTn id="19" dur="500"/>
                                        <p:tgtEl>
                                          <p:spTgt spid="15"/>
                                        </p:tgtEl>
                                      </p:cBhvr>
                                    </p:animEffect>
                                  </p:childTnLst>
                                </p:cTn>
                              </p:par>
                            </p:childTnLst>
                          </p:cTn>
                        </p:par>
                        <p:par>
                          <p:cTn id="20" fill="hold">
                            <p:stCondLst>
                              <p:cond delay="2500"/>
                            </p:stCondLst>
                            <p:childTnLst>
                              <p:par>
                                <p:cTn id="21" presetID="8" presetClass="entr" presetSubtype="16"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diamond(in)">
                                      <p:cBhvr>
                                        <p:cTn id="23" dur="500"/>
                                        <p:tgtEl>
                                          <p:spTgt spid="30"/>
                                        </p:tgtEl>
                                      </p:cBhvr>
                                    </p:animEffect>
                                  </p:childTnLst>
                                </p:cTn>
                              </p:par>
                            </p:childTnLst>
                          </p:cTn>
                        </p:par>
                        <p:par>
                          <p:cTn id="24" fill="hold">
                            <p:stCondLst>
                              <p:cond delay="3000"/>
                            </p:stCondLst>
                            <p:childTnLst>
                              <p:par>
                                <p:cTn id="25" presetID="47" presetClass="entr" presetSubtype="0"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anim calcmode="lin" valueType="num">
                                      <p:cBhvr>
                                        <p:cTn id="28" dur="500" fill="hold"/>
                                        <p:tgtEl>
                                          <p:spTgt spid="17"/>
                                        </p:tgtEl>
                                        <p:attrNameLst>
                                          <p:attrName>ppt_x</p:attrName>
                                        </p:attrNameLst>
                                      </p:cBhvr>
                                      <p:tavLst>
                                        <p:tav tm="0">
                                          <p:val>
                                            <p:strVal val="#ppt_x"/>
                                          </p:val>
                                        </p:tav>
                                        <p:tav tm="100000">
                                          <p:val>
                                            <p:strVal val="#ppt_x"/>
                                          </p:val>
                                        </p:tav>
                                      </p:tavLst>
                                    </p:anim>
                                    <p:anim calcmode="lin" valueType="num">
                                      <p:cBhvr>
                                        <p:cTn id="29" dur="5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5" grpId="0"/>
      <p:bldP spid="30" grpId="0"/>
      <p:bldP spid="17"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descr="C:\Users\111\Desktop\photo-1475694867812-f82b8696d610.jpgphoto-1475694867812-f82b8696d610"/>
          <p:cNvPicPr>
            <a:picLocks noChangeAspect="1" noChangeArrowheads="1"/>
          </p:cNvPicPr>
          <p:nvPr/>
        </p:nvPicPr>
        <p:blipFill rotWithShape="1">
          <a:blip r:embed="rId2"/>
          <a:srcRect/>
          <a:stretch>
            <a:fillRect/>
          </a:stretch>
        </p:blipFill>
        <p:spPr bwMode="auto">
          <a:xfrm>
            <a:off x="188595" y="3755390"/>
            <a:ext cx="11791950" cy="2865120"/>
          </a:xfrm>
          <a:prstGeom prst="rect">
            <a:avLst/>
          </a:prstGeom>
          <a:noFill/>
          <a:extLst>
            <a:ext uri="{909E8E84-426E-40DD-AFC4-6F175D3DCCD1}">
              <a14:hiddenFill xmlns:a14="http://schemas.microsoft.com/office/drawing/2010/main">
                <a:solidFill>
                  <a:srgbClr val="FFFFFF"/>
                </a:solidFill>
              </a14:hiddenFill>
            </a:ext>
          </a:extLst>
        </p:spPr>
      </p:pic>
      <p:sp>
        <p:nvSpPr>
          <p:cNvPr id="33" name="矩形 32"/>
          <p:cNvSpPr/>
          <p:nvPr/>
        </p:nvSpPr>
        <p:spPr>
          <a:xfrm>
            <a:off x="188007" y="205099"/>
            <a:ext cx="11793197" cy="6426437"/>
          </a:xfrm>
          <a:prstGeom prst="rect">
            <a:avLst/>
          </a:prstGeom>
          <a:noFill/>
          <a:ln w="57150" cmpd="thickThin">
            <a:solidFill>
              <a:srgbClr val="C8D8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667690" y="1147213"/>
            <a:ext cx="4902200" cy="5067300"/>
          </a:xfrm>
          <a:prstGeom prst="rect">
            <a:avLst/>
          </a:prstGeom>
          <a:solidFill>
            <a:srgbClr val="C8D8E1">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648893" y="1177708"/>
            <a:ext cx="492443" cy="3170099"/>
          </a:xfrm>
          <a:prstGeom prst="rect">
            <a:avLst/>
          </a:prstGeom>
        </p:spPr>
        <p:txBody>
          <a:bodyPr vert="eaVert" wrap="none">
            <a:spAutoFit/>
          </a:bodyPr>
          <a:lstStyle/>
          <a:p>
            <a:r>
              <a:rPr lang="en-US" altLang="zh-CN" sz="2000" dirty="0">
                <a:solidFill>
                  <a:srgbClr val="0180B0"/>
                </a:solidFill>
                <a:latin typeface="方正仿宋简体" panose="02010601030101010101" pitchFamily="65" charset="-122"/>
                <a:ea typeface="方正仿宋简体" panose="02010601030101010101" pitchFamily="65" charset="-122"/>
              </a:rPr>
              <a:t>【</a:t>
            </a:r>
            <a:r>
              <a:rPr lang="zh-CN" altLang="en-US" sz="2000" dirty="0">
                <a:solidFill>
                  <a:srgbClr val="0180B0"/>
                </a:solidFill>
                <a:latin typeface="方正仿宋简体" panose="02010601030101010101" pitchFamily="65" charset="-122"/>
                <a:ea typeface="方正仿宋简体" panose="02010601030101010101" pitchFamily="65" charset="-122"/>
              </a:rPr>
              <a:t>点击此处添加文本信息</a:t>
            </a:r>
            <a:r>
              <a:rPr lang="en-US" altLang="zh-CN" sz="2000" dirty="0">
                <a:solidFill>
                  <a:srgbClr val="0180B0"/>
                </a:solidFill>
                <a:latin typeface="方正仿宋简体" panose="02010601030101010101" pitchFamily="65" charset="-122"/>
                <a:ea typeface="方正仿宋简体" panose="02010601030101010101" pitchFamily="65" charset="-122"/>
              </a:rPr>
              <a:t>】</a:t>
            </a:r>
          </a:p>
        </p:txBody>
      </p:sp>
      <p:sp>
        <p:nvSpPr>
          <p:cNvPr id="11" name="矩形 10"/>
          <p:cNvSpPr/>
          <p:nvPr/>
        </p:nvSpPr>
        <p:spPr>
          <a:xfrm>
            <a:off x="6563149" y="2445589"/>
            <a:ext cx="1024896" cy="2882058"/>
          </a:xfrm>
          <a:prstGeom prst="rect">
            <a:avLst/>
          </a:prstGeom>
        </p:spPr>
        <p:txBody>
          <a:bodyPr vert="eaVert" wrap="square">
            <a:spAutoFit/>
          </a:bodyPr>
          <a:lstStyle/>
          <a:p>
            <a:pPr>
              <a:lnSpc>
                <a:spcPct val="130000"/>
              </a:lnSpc>
            </a:pPr>
            <a:r>
              <a:rPr lang="zh-CN" altLang="en-US"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标题数字等都可以通过点击和重新输入进行更改。建议正文</a:t>
            </a:r>
            <a:r>
              <a:rPr lang="en-US" altLang="zh-CN"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14</a:t>
            </a:r>
            <a:r>
              <a:rPr lang="zh-CN" altLang="en-US"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号字，</a:t>
            </a:r>
            <a:r>
              <a:rPr lang="en-US" altLang="zh-CN"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1.3</a:t>
            </a:r>
            <a:r>
              <a:rPr lang="zh-CN" altLang="en-US"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倍字间距。</a:t>
            </a:r>
          </a:p>
        </p:txBody>
      </p:sp>
      <p:cxnSp>
        <p:nvCxnSpPr>
          <p:cNvPr id="12" name="直接连接符 11"/>
          <p:cNvCxnSpPr/>
          <p:nvPr/>
        </p:nvCxnSpPr>
        <p:spPr>
          <a:xfrm>
            <a:off x="7603165" y="2332987"/>
            <a:ext cx="0" cy="299466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5412074" y="1199295"/>
            <a:ext cx="492443" cy="3170099"/>
          </a:xfrm>
          <a:prstGeom prst="rect">
            <a:avLst/>
          </a:prstGeom>
        </p:spPr>
        <p:txBody>
          <a:bodyPr vert="eaVert" wrap="none">
            <a:spAutoFit/>
          </a:bodyPr>
          <a:lstStyle/>
          <a:p>
            <a:r>
              <a:rPr lang="en-US" altLang="zh-CN" sz="2000" dirty="0">
                <a:solidFill>
                  <a:srgbClr val="0180B0"/>
                </a:solidFill>
                <a:latin typeface="方正仿宋简体" panose="02010601030101010101" pitchFamily="65" charset="-122"/>
                <a:ea typeface="方正仿宋简体" panose="02010601030101010101" pitchFamily="65" charset="-122"/>
              </a:rPr>
              <a:t>【</a:t>
            </a:r>
            <a:r>
              <a:rPr lang="zh-CN" altLang="en-US" sz="2000" dirty="0">
                <a:solidFill>
                  <a:srgbClr val="0180B0"/>
                </a:solidFill>
                <a:latin typeface="方正仿宋简体" panose="02010601030101010101" pitchFamily="65" charset="-122"/>
                <a:ea typeface="方正仿宋简体" panose="02010601030101010101" pitchFamily="65" charset="-122"/>
              </a:rPr>
              <a:t>点击此处添加文本信息</a:t>
            </a:r>
            <a:r>
              <a:rPr lang="en-US" altLang="zh-CN" sz="2000" dirty="0">
                <a:solidFill>
                  <a:srgbClr val="0180B0"/>
                </a:solidFill>
                <a:latin typeface="方正仿宋简体" panose="02010601030101010101" pitchFamily="65" charset="-122"/>
                <a:ea typeface="方正仿宋简体" panose="02010601030101010101" pitchFamily="65" charset="-122"/>
              </a:rPr>
              <a:t>】</a:t>
            </a:r>
          </a:p>
        </p:txBody>
      </p:sp>
      <p:sp>
        <p:nvSpPr>
          <p:cNvPr id="15" name="矩形 14"/>
          <p:cNvSpPr/>
          <p:nvPr/>
        </p:nvSpPr>
        <p:spPr>
          <a:xfrm>
            <a:off x="4330146" y="2467176"/>
            <a:ext cx="1021080" cy="2882058"/>
          </a:xfrm>
          <a:prstGeom prst="rect">
            <a:avLst/>
          </a:prstGeom>
        </p:spPr>
        <p:txBody>
          <a:bodyPr vert="eaVert" wrap="square">
            <a:spAutoFit/>
          </a:bodyPr>
          <a:lstStyle/>
          <a:p>
            <a:pPr>
              <a:lnSpc>
                <a:spcPct val="130000"/>
              </a:lnSpc>
            </a:pPr>
            <a:r>
              <a:rPr lang="zh-CN" altLang="en-US"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标题数字等都可以通过点击和重新输入进行更改。建议正文</a:t>
            </a:r>
            <a:r>
              <a:rPr lang="en-US" altLang="zh-CN"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14</a:t>
            </a:r>
            <a:r>
              <a:rPr lang="zh-CN" altLang="en-US"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号字，</a:t>
            </a:r>
            <a:r>
              <a:rPr lang="en-US" altLang="zh-CN"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1.3</a:t>
            </a:r>
            <a:r>
              <a:rPr lang="zh-CN" altLang="en-US" sz="1400" dirty="0">
                <a:solidFill>
                  <a:schemeClr val="tx1">
                    <a:lumMod val="75000"/>
                    <a:lumOff val="25000"/>
                  </a:schemeClr>
                </a:solidFill>
                <a:latin typeface="方正楷体简体" panose="03000509000000000000" charset="-122"/>
                <a:ea typeface="方正楷体简体" panose="03000509000000000000" charset="-122"/>
                <a:cs typeface="方正楷体简体" panose="03000509000000000000" charset="-122"/>
              </a:rPr>
              <a:t>倍字间距。</a:t>
            </a:r>
          </a:p>
        </p:txBody>
      </p:sp>
      <p:cxnSp>
        <p:nvCxnSpPr>
          <p:cNvPr id="16" name="直接连接符 15"/>
          <p:cNvCxnSpPr/>
          <p:nvPr/>
        </p:nvCxnSpPr>
        <p:spPr>
          <a:xfrm>
            <a:off x="5366346" y="2354574"/>
            <a:ext cx="0" cy="299466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5836985" y="4792310"/>
            <a:ext cx="611235" cy="479098"/>
            <a:chOff x="6527239" y="5601038"/>
            <a:chExt cx="492088" cy="385707"/>
          </a:xfrm>
        </p:grpSpPr>
        <p:pic>
          <p:nvPicPr>
            <p:cNvPr id="19" name="Picture 2" descr="http://img.hb.aicdn.com/abdfbcaeedb85dbf45185b6c0c52f5633f3cfe2e60c0-CoRSc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4580" y="5601038"/>
              <a:ext cx="374479" cy="385707"/>
            </a:xfrm>
            <a:prstGeom prst="rect">
              <a:avLst/>
            </a:prstGeom>
            <a:noFill/>
            <a:extLst>
              <a:ext uri="{909E8E84-426E-40DD-AFC4-6F175D3DCCD1}">
                <a14:hiddenFill xmlns:a14="http://schemas.microsoft.com/office/drawing/2010/main">
                  <a:solidFill>
                    <a:srgbClr val="FFFFFF"/>
                  </a:solidFill>
                </a14:hiddenFill>
              </a:ext>
            </a:extLst>
          </p:spPr>
        </p:pic>
        <p:sp>
          <p:nvSpPr>
            <p:cNvPr id="20" name="文本框 19"/>
            <p:cNvSpPr txBox="1"/>
            <p:nvPr/>
          </p:nvSpPr>
          <p:spPr>
            <a:xfrm>
              <a:off x="6527239" y="5601038"/>
              <a:ext cx="492088" cy="346894"/>
            </a:xfrm>
            <a:prstGeom prst="rect">
              <a:avLst/>
            </a:prstGeom>
            <a:noFill/>
          </p:spPr>
          <p:txBody>
            <a:bodyPr wrap="square" rtlCol="0">
              <a:spAutoFit/>
            </a:bodyPr>
            <a:lstStyle/>
            <a:p>
              <a:r>
                <a:rPr lang="zh-CN" altLang="en-US" sz="1100" dirty="0">
                  <a:solidFill>
                    <a:schemeClr val="bg1"/>
                  </a:solidFill>
                  <a:latin typeface="方正仿宋简体" panose="02010601030101010101" pitchFamily="65" charset="-122"/>
                  <a:ea typeface="方正仿宋简体" panose="02010601030101010101" pitchFamily="65" charset="-122"/>
                </a:rPr>
                <a:t>节气</a:t>
              </a:r>
              <a:endParaRPr lang="en-US" altLang="zh-CN" sz="1100" dirty="0">
                <a:solidFill>
                  <a:schemeClr val="bg1"/>
                </a:solidFill>
                <a:latin typeface="方正仿宋简体" panose="02010601030101010101" pitchFamily="65" charset="-122"/>
                <a:ea typeface="方正仿宋简体" panose="02010601030101010101" pitchFamily="65" charset="-122"/>
              </a:endParaRPr>
            </a:p>
            <a:p>
              <a:r>
                <a:rPr lang="zh-CN" altLang="en-US" sz="1100" dirty="0">
                  <a:solidFill>
                    <a:schemeClr val="bg1"/>
                  </a:solidFill>
                  <a:latin typeface="方正仿宋简体" panose="02010601030101010101" pitchFamily="65" charset="-122"/>
                  <a:ea typeface="方正仿宋简体" panose="02010601030101010101" pitchFamily="65" charset="-122"/>
                </a:rPr>
                <a:t>特辑</a:t>
              </a:r>
            </a:p>
          </p:txBody>
        </p:sp>
      </p:grpSp>
      <p:sp>
        <p:nvSpPr>
          <p:cNvPr id="2" name="文本框 1"/>
          <p:cNvSpPr txBox="1"/>
          <p:nvPr/>
        </p:nvSpPr>
        <p:spPr>
          <a:xfrm>
            <a:off x="2200910" y="1896110"/>
            <a:ext cx="1407160" cy="829945"/>
          </a:xfrm>
          <a:prstGeom prst="rect">
            <a:avLst/>
          </a:prstGeom>
          <a:noFill/>
        </p:spPr>
        <p:txBody>
          <a:bodyPr wrap="none" rtlCol="0" anchor="t">
            <a:spAutoFit/>
          </a:bodyPr>
          <a:lstStyle/>
          <a:p>
            <a:pPr algn="dist"/>
            <a:r>
              <a:rPr lang="zh-CN" altLang="en-US" sz="4800" b="1">
                <a:solidFill>
                  <a:srgbClr val="C8D8E1"/>
                </a:solidFill>
                <a:latin typeface="方正楷体简体" panose="03000509000000000000" charset="-122"/>
                <a:ea typeface="方正楷体简体" panose="03000509000000000000" charset="-122"/>
                <a:sym typeface="+mn-ea"/>
              </a:rPr>
              <a:t>投资</a:t>
            </a:r>
          </a:p>
        </p:txBody>
      </p:sp>
      <p:sp>
        <p:nvSpPr>
          <p:cNvPr id="3" name="文本框 2"/>
          <p:cNvSpPr txBox="1"/>
          <p:nvPr/>
        </p:nvSpPr>
        <p:spPr>
          <a:xfrm>
            <a:off x="9087485" y="1896110"/>
            <a:ext cx="1407160" cy="829945"/>
          </a:xfrm>
          <a:prstGeom prst="rect">
            <a:avLst/>
          </a:prstGeom>
          <a:noFill/>
        </p:spPr>
        <p:txBody>
          <a:bodyPr wrap="none" rtlCol="0" anchor="t">
            <a:spAutoFit/>
          </a:bodyPr>
          <a:lstStyle/>
          <a:p>
            <a:pPr algn="dist"/>
            <a:r>
              <a:rPr lang="zh-CN" altLang="en-US" sz="4800" b="1">
                <a:solidFill>
                  <a:srgbClr val="C8D8E1"/>
                </a:solidFill>
                <a:latin typeface="方正楷体简体" panose="03000509000000000000" charset="-122"/>
                <a:ea typeface="方正楷体简体" panose="03000509000000000000" charset="-122"/>
                <a:sym typeface="+mn-ea"/>
              </a:rPr>
              <a:t>回报</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par>
                                <p:cTn id="8" presetID="5" presetClass="entr" presetSubtype="10" fill="hold" grpId="0" nodeType="withEffect">
                                  <p:stCondLst>
                                    <p:cond delay="0"/>
                                  </p:stCondLst>
                                  <p:childTnLst>
                                    <p:set>
                                      <p:cBhvr>
                                        <p:cTn id="9" dur="1000" fill="hold">
                                          <p:stCondLst>
                                            <p:cond delay="0"/>
                                          </p:stCondLst>
                                        </p:cTn>
                                        <p:tgtEl>
                                          <p:spTgt spid="3"/>
                                        </p:tgtEl>
                                        <p:attrNameLst>
                                          <p:attrName>style.visibility</p:attrName>
                                        </p:attrNameLst>
                                      </p:cBhvr>
                                      <p:to>
                                        <p:strVal val="visible"/>
                                      </p:to>
                                    </p:set>
                                    <p:animEffect transition="in" filter="checkerboard(across)">
                                      <p:cBhvr>
                                        <p:cTn id="10" dur="1000"/>
                                        <p:tgtEl>
                                          <p:spTgt spid="3"/>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anim calcmode="lin" valueType="num">
                                      <p:cBhvr>
                                        <p:cTn id="35" dur="1000" fill="hold"/>
                                        <p:tgtEl>
                                          <p:spTgt spid="13"/>
                                        </p:tgtEl>
                                        <p:attrNameLst>
                                          <p:attrName>ppt_x</p:attrName>
                                        </p:attrNameLst>
                                      </p:cBhvr>
                                      <p:tavLst>
                                        <p:tav tm="0">
                                          <p:val>
                                            <p:strVal val="#ppt_x"/>
                                          </p:val>
                                        </p:tav>
                                        <p:tav tm="100000">
                                          <p:val>
                                            <p:strVal val="#ppt_x"/>
                                          </p:val>
                                        </p:tav>
                                      </p:tavLst>
                                    </p:anim>
                                    <p:anim calcmode="lin" valueType="num">
                                      <p:cBhvr>
                                        <p:cTn id="36" dur="1000" fill="hold"/>
                                        <p:tgtEl>
                                          <p:spTgt spid="1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anim calcmode="lin" valueType="num">
                                      <p:cBhvr>
                                        <p:cTn id="40" dur="1000" fill="hold"/>
                                        <p:tgtEl>
                                          <p:spTgt spid="15"/>
                                        </p:tgtEl>
                                        <p:attrNameLst>
                                          <p:attrName>ppt_x</p:attrName>
                                        </p:attrNameLst>
                                      </p:cBhvr>
                                      <p:tavLst>
                                        <p:tav tm="0">
                                          <p:val>
                                            <p:strVal val="#ppt_x"/>
                                          </p:val>
                                        </p:tav>
                                        <p:tav tm="100000">
                                          <p:val>
                                            <p:strVal val="#ppt_x"/>
                                          </p:val>
                                        </p:tav>
                                      </p:tavLst>
                                    </p:anim>
                                    <p:anim calcmode="lin" valueType="num">
                                      <p:cBhvr>
                                        <p:cTn id="41" dur="1000" fill="hold"/>
                                        <p:tgtEl>
                                          <p:spTgt spid="15"/>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1000"/>
                                        <p:tgtEl>
                                          <p:spTgt spid="16"/>
                                        </p:tgtEl>
                                      </p:cBhvr>
                                    </p:animEffect>
                                    <p:anim calcmode="lin" valueType="num">
                                      <p:cBhvr>
                                        <p:cTn id="45" dur="1000" fill="hold"/>
                                        <p:tgtEl>
                                          <p:spTgt spid="16"/>
                                        </p:tgtEl>
                                        <p:attrNameLst>
                                          <p:attrName>ppt_x</p:attrName>
                                        </p:attrNameLst>
                                      </p:cBhvr>
                                      <p:tavLst>
                                        <p:tav tm="0">
                                          <p:val>
                                            <p:strVal val="#ppt_x"/>
                                          </p:val>
                                        </p:tav>
                                        <p:tav tm="100000">
                                          <p:val>
                                            <p:strVal val="#ppt_x"/>
                                          </p:val>
                                        </p:tav>
                                      </p:tavLst>
                                    </p:anim>
                                    <p:anim calcmode="lin" valueType="num">
                                      <p:cBhvr>
                                        <p:cTn id="46" dur="1000" fill="hold"/>
                                        <p:tgtEl>
                                          <p:spTgt spid="16"/>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100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2000"/>
                            </p:stCondLst>
                            <p:childTnLst>
                              <p:par>
                                <p:cTn id="53" presetID="55" presetClass="entr" presetSubtype="0" fill="hold" nodeType="after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1000" fill="hold"/>
                                        <p:tgtEl>
                                          <p:spTgt spid="21"/>
                                        </p:tgtEl>
                                        <p:attrNameLst>
                                          <p:attrName>ppt_w</p:attrName>
                                        </p:attrNameLst>
                                      </p:cBhvr>
                                      <p:tavLst>
                                        <p:tav tm="0">
                                          <p:val>
                                            <p:strVal val="#ppt_w*0.70"/>
                                          </p:val>
                                        </p:tav>
                                        <p:tav tm="100000">
                                          <p:val>
                                            <p:strVal val="#ppt_w"/>
                                          </p:val>
                                        </p:tav>
                                      </p:tavLst>
                                    </p:anim>
                                    <p:anim calcmode="lin" valueType="num">
                                      <p:cBhvr>
                                        <p:cTn id="56" dur="1000" fill="hold"/>
                                        <p:tgtEl>
                                          <p:spTgt spid="21"/>
                                        </p:tgtEl>
                                        <p:attrNameLst>
                                          <p:attrName>ppt_h</p:attrName>
                                        </p:attrNameLst>
                                      </p:cBhvr>
                                      <p:tavLst>
                                        <p:tav tm="0">
                                          <p:val>
                                            <p:strVal val="#ppt_h"/>
                                          </p:val>
                                        </p:tav>
                                        <p:tav tm="100000">
                                          <p:val>
                                            <p:strVal val="#ppt_h"/>
                                          </p:val>
                                        </p:tav>
                                      </p:tavLst>
                                    </p:anim>
                                    <p:animEffect transition="in" filter="fade">
                                      <p:cBhvr>
                                        <p:cTn id="57"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3" grpId="0"/>
      <p:bldP spid="15" grpId="0"/>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88007" y="205099"/>
            <a:ext cx="11793197" cy="6426437"/>
          </a:xfrm>
          <a:prstGeom prst="rect">
            <a:avLst/>
          </a:prstGeom>
          <a:noFill/>
          <a:ln w="57150" cmpd="thickThin">
            <a:solidFill>
              <a:srgbClr val="C8D8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210796" y="3556000"/>
            <a:ext cx="11793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6677589" y="3295650"/>
            <a:ext cx="520700" cy="520700"/>
            <a:chOff x="7366000" y="965200"/>
            <a:chExt cx="774700" cy="774700"/>
          </a:xfrm>
        </p:grpSpPr>
        <p:sp>
          <p:nvSpPr>
            <p:cNvPr id="10" name="椭圆 9"/>
            <p:cNvSpPr/>
            <p:nvPr/>
          </p:nvSpPr>
          <p:spPr>
            <a:xfrm>
              <a:off x="7366000" y="965200"/>
              <a:ext cx="774700" cy="774700"/>
            </a:xfrm>
            <a:prstGeom prst="ellipse">
              <a:avLst/>
            </a:prstGeom>
            <a:solidFill>
              <a:srgbClr val="0180B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7493000" y="1092200"/>
              <a:ext cx="520700" cy="520700"/>
            </a:xfrm>
            <a:prstGeom prst="ellipse">
              <a:avLst/>
            </a:prstGeom>
            <a:solidFill>
              <a:srgbClr val="0180B0">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椭圆 11"/>
            <p:cNvSpPr/>
            <p:nvPr/>
          </p:nvSpPr>
          <p:spPr>
            <a:xfrm>
              <a:off x="7645401" y="1244599"/>
              <a:ext cx="196862" cy="215901"/>
            </a:xfrm>
            <a:prstGeom prst="ellipse">
              <a:avLst/>
            </a:prstGeom>
            <a:solidFill>
              <a:srgbClr val="0180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a:off x="1797254" y="3381011"/>
            <a:ext cx="349979" cy="349979"/>
            <a:chOff x="7493000" y="1092200"/>
            <a:chExt cx="520700" cy="520700"/>
          </a:xfrm>
        </p:grpSpPr>
        <p:sp>
          <p:nvSpPr>
            <p:cNvPr id="15" name="椭圆 14"/>
            <p:cNvSpPr/>
            <p:nvPr/>
          </p:nvSpPr>
          <p:spPr>
            <a:xfrm>
              <a:off x="7493000" y="1092200"/>
              <a:ext cx="520700" cy="520700"/>
            </a:xfrm>
            <a:prstGeom prst="ellipse">
              <a:avLst/>
            </a:prstGeom>
            <a:solidFill>
              <a:srgbClr val="C8D8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7645401" y="1244600"/>
              <a:ext cx="215899" cy="215899"/>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4355213" y="3381011"/>
            <a:ext cx="349979" cy="349979"/>
            <a:chOff x="7493000" y="1092200"/>
            <a:chExt cx="520700" cy="520700"/>
          </a:xfrm>
        </p:grpSpPr>
        <p:sp>
          <p:nvSpPr>
            <p:cNvPr id="19" name="椭圆 18"/>
            <p:cNvSpPr/>
            <p:nvPr/>
          </p:nvSpPr>
          <p:spPr>
            <a:xfrm>
              <a:off x="7493000" y="1092200"/>
              <a:ext cx="520700" cy="520700"/>
            </a:xfrm>
            <a:prstGeom prst="ellipse">
              <a:avLst/>
            </a:prstGeom>
            <a:solidFill>
              <a:srgbClr val="C8D8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7645401" y="1244600"/>
              <a:ext cx="215899" cy="215899"/>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a:off x="9478572" y="3381011"/>
            <a:ext cx="349979" cy="349979"/>
            <a:chOff x="7493000" y="1092200"/>
            <a:chExt cx="520700" cy="520700"/>
          </a:xfrm>
        </p:grpSpPr>
        <p:sp>
          <p:nvSpPr>
            <p:cNvPr id="23" name="椭圆 22"/>
            <p:cNvSpPr/>
            <p:nvPr/>
          </p:nvSpPr>
          <p:spPr>
            <a:xfrm>
              <a:off x="7493000" y="1092200"/>
              <a:ext cx="520700" cy="520700"/>
            </a:xfrm>
            <a:prstGeom prst="ellipse">
              <a:avLst/>
            </a:prstGeom>
            <a:solidFill>
              <a:srgbClr val="C8D8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7645401" y="1244600"/>
              <a:ext cx="215899" cy="215899"/>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矩形 24"/>
          <p:cNvSpPr/>
          <p:nvPr/>
        </p:nvSpPr>
        <p:spPr>
          <a:xfrm>
            <a:off x="1419960" y="2255015"/>
            <a:ext cx="1249680" cy="521970"/>
          </a:xfrm>
          <a:prstGeom prst="rect">
            <a:avLst/>
          </a:prstGeom>
        </p:spPr>
        <p:txBody>
          <a:bodyPr vert="horz" wrap="none">
            <a:spAutoFit/>
          </a:bodyPr>
          <a:lstStyle/>
          <a:p>
            <a:pPr algn="ctr"/>
            <a:r>
              <a:rPr lang="zh-CN" sz="2800" dirty="0">
                <a:solidFill>
                  <a:schemeClr val="tx1">
                    <a:lumMod val="75000"/>
                    <a:lumOff val="25000"/>
                  </a:schemeClr>
                </a:solidFill>
                <a:latin typeface="方正仿宋简体" panose="02010601030101010101" pitchFamily="65" charset="-122"/>
                <a:ea typeface="方正仿宋简体" panose="02010601030101010101" pitchFamily="65" charset="-122"/>
              </a:rPr>
              <a:t>阶段一</a:t>
            </a:r>
          </a:p>
        </p:txBody>
      </p:sp>
      <p:sp>
        <p:nvSpPr>
          <p:cNvPr id="27" name="矩形 26"/>
          <p:cNvSpPr/>
          <p:nvPr/>
        </p:nvSpPr>
        <p:spPr>
          <a:xfrm>
            <a:off x="3864954" y="2255015"/>
            <a:ext cx="1249680" cy="521970"/>
          </a:xfrm>
          <a:prstGeom prst="rect">
            <a:avLst/>
          </a:prstGeom>
        </p:spPr>
        <p:txBody>
          <a:bodyPr vert="horz" wrap="none">
            <a:spAutoFit/>
          </a:bodyPr>
          <a:lstStyle/>
          <a:p>
            <a:pPr algn="ctr"/>
            <a:r>
              <a:rPr lang="zh-CN" sz="2800" dirty="0">
                <a:solidFill>
                  <a:schemeClr val="tx1">
                    <a:lumMod val="75000"/>
                    <a:lumOff val="25000"/>
                  </a:schemeClr>
                </a:solidFill>
                <a:latin typeface="方正仿宋简体" panose="02010601030101010101" pitchFamily="65" charset="-122"/>
                <a:ea typeface="方正仿宋简体" panose="02010601030101010101" pitchFamily="65" charset="-122"/>
              </a:rPr>
              <a:t>阶段二</a:t>
            </a:r>
          </a:p>
        </p:txBody>
      </p:sp>
      <p:sp>
        <p:nvSpPr>
          <p:cNvPr id="29" name="矩形 28"/>
          <p:cNvSpPr/>
          <p:nvPr/>
        </p:nvSpPr>
        <p:spPr>
          <a:xfrm>
            <a:off x="6385655" y="2255015"/>
            <a:ext cx="1249680" cy="521970"/>
          </a:xfrm>
          <a:prstGeom prst="rect">
            <a:avLst/>
          </a:prstGeom>
          <a:solidFill>
            <a:srgbClr val="C8D8E1"/>
          </a:solidFill>
        </p:spPr>
        <p:txBody>
          <a:bodyPr vert="horz" wrap="none">
            <a:spAutoFit/>
          </a:bodyPr>
          <a:lstStyle/>
          <a:p>
            <a:pPr algn="ctr"/>
            <a:r>
              <a:rPr lang="zh-CN" sz="2800" dirty="0">
                <a:solidFill>
                  <a:schemeClr val="bg1"/>
                </a:solidFill>
                <a:latin typeface="方正仿宋简体" panose="02010601030101010101" pitchFamily="65" charset="-122"/>
                <a:ea typeface="方正仿宋简体" panose="02010601030101010101" pitchFamily="65" charset="-122"/>
              </a:rPr>
              <a:t>阶段三</a:t>
            </a:r>
          </a:p>
        </p:txBody>
      </p:sp>
      <p:sp>
        <p:nvSpPr>
          <p:cNvPr id="31" name="矩形 30"/>
          <p:cNvSpPr/>
          <p:nvPr/>
        </p:nvSpPr>
        <p:spPr>
          <a:xfrm>
            <a:off x="9101279" y="2255015"/>
            <a:ext cx="1249680" cy="521970"/>
          </a:xfrm>
          <a:prstGeom prst="rect">
            <a:avLst/>
          </a:prstGeom>
        </p:spPr>
        <p:txBody>
          <a:bodyPr vert="horz" wrap="none">
            <a:spAutoFit/>
          </a:bodyPr>
          <a:lstStyle/>
          <a:p>
            <a:pPr algn="ctr"/>
            <a:r>
              <a:rPr lang="zh-CN" sz="2800" dirty="0">
                <a:solidFill>
                  <a:schemeClr val="tx1">
                    <a:lumMod val="75000"/>
                    <a:lumOff val="25000"/>
                  </a:schemeClr>
                </a:solidFill>
                <a:latin typeface="方正仿宋简体" panose="02010601030101010101" pitchFamily="65" charset="-122"/>
                <a:ea typeface="方正仿宋简体" panose="02010601030101010101" pitchFamily="65" charset="-122"/>
              </a:rPr>
              <a:t>阶段四</a:t>
            </a:r>
          </a:p>
        </p:txBody>
      </p:sp>
      <p:sp>
        <p:nvSpPr>
          <p:cNvPr id="5" name="矩形 4"/>
          <p:cNvSpPr/>
          <p:nvPr/>
        </p:nvSpPr>
        <p:spPr>
          <a:xfrm>
            <a:off x="897783" y="4193988"/>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sp>
        <p:nvSpPr>
          <p:cNvPr id="6" name="矩形 5"/>
          <p:cNvSpPr/>
          <p:nvPr/>
        </p:nvSpPr>
        <p:spPr>
          <a:xfrm>
            <a:off x="3512713" y="4193988"/>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sp>
        <p:nvSpPr>
          <p:cNvPr id="2" name="矩形 1"/>
          <p:cNvSpPr/>
          <p:nvPr/>
        </p:nvSpPr>
        <p:spPr>
          <a:xfrm>
            <a:off x="5970798" y="4261933"/>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sp>
        <p:nvSpPr>
          <p:cNvPr id="3" name="矩形 2"/>
          <p:cNvSpPr/>
          <p:nvPr/>
        </p:nvSpPr>
        <p:spPr>
          <a:xfrm>
            <a:off x="8585728" y="4261933"/>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par>
                                <p:cTn id="8" presetID="21" presetClass="entr" presetSubtype="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heel(1)">
                                      <p:cBhvr>
                                        <p:cTn id="10" dur="2000"/>
                                        <p:tgtEl>
                                          <p:spTgt spid="8"/>
                                        </p:tgtEl>
                                      </p:cBhvr>
                                    </p:animEffect>
                                  </p:childTnLst>
                                </p:cTn>
                              </p:par>
                              <p:par>
                                <p:cTn id="11" presetID="21" presetClass="entr" presetSubtype="1"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heel(1)">
                                      <p:cBhvr>
                                        <p:cTn id="13" dur="2000"/>
                                        <p:tgtEl>
                                          <p:spTgt spid="13"/>
                                        </p:tgtEl>
                                      </p:cBhvr>
                                    </p:animEffect>
                                  </p:childTnLst>
                                </p:cTn>
                              </p:par>
                              <p:par>
                                <p:cTn id="14" presetID="21" presetClass="entr" presetSubtype="1"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heel(1)">
                                      <p:cBhvr>
                                        <p:cTn id="16" dur="2000"/>
                                        <p:tgtEl>
                                          <p:spTgt spid="18"/>
                                        </p:tgtEl>
                                      </p:cBhvr>
                                    </p:animEffect>
                                  </p:childTnLst>
                                </p:cTn>
                              </p:par>
                              <p:par>
                                <p:cTn id="17" presetID="21" presetClass="entr" presetSubtype="1"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2000"/>
                                        <p:tgtEl>
                                          <p:spTgt spid="21"/>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heel(1)">
                                      <p:cBhvr>
                                        <p:cTn id="22" dur="2000"/>
                                        <p:tgtEl>
                                          <p:spTgt spid="25"/>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heel(1)">
                                      <p:cBhvr>
                                        <p:cTn id="25" dur="2000"/>
                                        <p:tgtEl>
                                          <p:spTgt spid="27"/>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heel(1)">
                                      <p:cBhvr>
                                        <p:cTn id="28" dur="2000"/>
                                        <p:tgtEl>
                                          <p:spTgt spid="29"/>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heel(1)">
                                      <p:cBhvr>
                                        <p:cTn id="31" dur="2000"/>
                                        <p:tgtEl>
                                          <p:spTgt spid="31"/>
                                        </p:tgtEl>
                                      </p:cBhvr>
                                    </p:animEffect>
                                  </p:childTnLst>
                                </p:cTn>
                              </p:par>
                            </p:childTnLst>
                          </p:cTn>
                        </p:par>
                        <p:par>
                          <p:cTn id="32" fill="hold">
                            <p:stCondLst>
                              <p:cond delay="2000"/>
                            </p:stCondLst>
                            <p:childTnLst>
                              <p:par>
                                <p:cTn id="33" presetID="55" presetClass="entr" presetSubtype="0"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strVal val="#ppt_w*0.70"/>
                                          </p:val>
                                        </p:tav>
                                        <p:tav tm="100000">
                                          <p:val>
                                            <p:strVal val="#ppt_w"/>
                                          </p:val>
                                        </p:tav>
                                      </p:tavLst>
                                    </p:anim>
                                    <p:anim calcmode="lin" valueType="num">
                                      <p:cBhvr>
                                        <p:cTn id="36" dur="1000" fill="hold"/>
                                        <p:tgtEl>
                                          <p:spTgt spid="5"/>
                                        </p:tgtEl>
                                        <p:attrNameLst>
                                          <p:attrName>ppt_h</p:attrName>
                                        </p:attrNameLst>
                                      </p:cBhvr>
                                      <p:tavLst>
                                        <p:tav tm="0">
                                          <p:val>
                                            <p:strVal val="#ppt_h"/>
                                          </p:val>
                                        </p:tav>
                                        <p:tav tm="100000">
                                          <p:val>
                                            <p:strVal val="#ppt_h"/>
                                          </p:val>
                                        </p:tav>
                                      </p:tavLst>
                                    </p:anim>
                                    <p:animEffect transition="in" filter="fade">
                                      <p:cBhvr>
                                        <p:cTn id="37" dur="1000"/>
                                        <p:tgtEl>
                                          <p:spTgt spid="5"/>
                                        </p:tgtEl>
                                      </p:cBhvr>
                                    </p:animEffect>
                                  </p:childTnLst>
                                </p:cTn>
                              </p:par>
                              <p:par>
                                <p:cTn id="38" presetID="55" presetClass="entr" presetSubtype="0"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p:cTn id="40" dur="1000" fill="hold"/>
                                        <p:tgtEl>
                                          <p:spTgt spid="6"/>
                                        </p:tgtEl>
                                        <p:attrNameLst>
                                          <p:attrName>ppt_w</p:attrName>
                                        </p:attrNameLst>
                                      </p:cBhvr>
                                      <p:tavLst>
                                        <p:tav tm="0">
                                          <p:val>
                                            <p:strVal val="#ppt_w*0.70"/>
                                          </p:val>
                                        </p:tav>
                                        <p:tav tm="100000">
                                          <p:val>
                                            <p:strVal val="#ppt_w"/>
                                          </p:val>
                                        </p:tav>
                                      </p:tavLst>
                                    </p:anim>
                                    <p:anim calcmode="lin" valueType="num">
                                      <p:cBhvr>
                                        <p:cTn id="41" dur="1000" fill="hold"/>
                                        <p:tgtEl>
                                          <p:spTgt spid="6"/>
                                        </p:tgtEl>
                                        <p:attrNameLst>
                                          <p:attrName>ppt_h</p:attrName>
                                        </p:attrNameLst>
                                      </p:cBhvr>
                                      <p:tavLst>
                                        <p:tav tm="0">
                                          <p:val>
                                            <p:strVal val="#ppt_h"/>
                                          </p:val>
                                        </p:tav>
                                        <p:tav tm="100000">
                                          <p:val>
                                            <p:strVal val="#ppt_h"/>
                                          </p:val>
                                        </p:tav>
                                      </p:tavLst>
                                    </p:anim>
                                    <p:animEffect transition="in" filter="fade">
                                      <p:cBhvr>
                                        <p:cTn id="42" dur="1000"/>
                                        <p:tgtEl>
                                          <p:spTgt spid="6"/>
                                        </p:tgtEl>
                                      </p:cBhvr>
                                    </p:animEffect>
                                  </p:childTnLst>
                                </p:cTn>
                              </p:par>
                              <p:par>
                                <p:cTn id="43" presetID="55" presetClass="entr" presetSubtype="0" fill="hold" grpId="0" nodeType="with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p:cTn id="45" dur="1000" fill="hold"/>
                                        <p:tgtEl>
                                          <p:spTgt spid="2"/>
                                        </p:tgtEl>
                                        <p:attrNameLst>
                                          <p:attrName>ppt_w</p:attrName>
                                        </p:attrNameLst>
                                      </p:cBhvr>
                                      <p:tavLst>
                                        <p:tav tm="0">
                                          <p:val>
                                            <p:strVal val="#ppt_w*0.70"/>
                                          </p:val>
                                        </p:tav>
                                        <p:tav tm="100000">
                                          <p:val>
                                            <p:strVal val="#ppt_w"/>
                                          </p:val>
                                        </p:tav>
                                      </p:tavLst>
                                    </p:anim>
                                    <p:anim calcmode="lin" valueType="num">
                                      <p:cBhvr>
                                        <p:cTn id="46" dur="1000" fill="hold"/>
                                        <p:tgtEl>
                                          <p:spTgt spid="2"/>
                                        </p:tgtEl>
                                        <p:attrNameLst>
                                          <p:attrName>ppt_h</p:attrName>
                                        </p:attrNameLst>
                                      </p:cBhvr>
                                      <p:tavLst>
                                        <p:tav tm="0">
                                          <p:val>
                                            <p:strVal val="#ppt_h"/>
                                          </p:val>
                                        </p:tav>
                                        <p:tav tm="100000">
                                          <p:val>
                                            <p:strVal val="#ppt_h"/>
                                          </p:val>
                                        </p:tav>
                                      </p:tavLst>
                                    </p:anim>
                                    <p:animEffect transition="in" filter="fade">
                                      <p:cBhvr>
                                        <p:cTn id="47" dur="1000"/>
                                        <p:tgtEl>
                                          <p:spTgt spid="2"/>
                                        </p:tgtEl>
                                      </p:cBhvr>
                                    </p:animEffect>
                                  </p:childTnLst>
                                </p:cTn>
                              </p:par>
                              <p:par>
                                <p:cTn id="48" presetID="55" presetClass="entr" presetSubtype="0" fill="hold" grpId="0" nodeType="with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p:cTn id="50" dur="1000" fill="hold"/>
                                        <p:tgtEl>
                                          <p:spTgt spid="3"/>
                                        </p:tgtEl>
                                        <p:attrNameLst>
                                          <p:attrName>ppt_w</p:attrName>
                                        </p:attrNameLst>
                                      </p:cBhvr>
                                      <p:tavLst>
                                        <p:tav tm="0">
                                          <p:val>
                                            <p:strVal val="#ppt_w*0.70"/>
                                          </p:val>
                                        </p:tav>
                                        <p:tav tm="100000">
                                          <p:val>
                                            <p:strVal val="#ppt_w"/>
                                          </p:val>
                                        </p:tav>
                                      </p:tavLst>
                                    </p:anim>
                                    <p:anim calcmode="lin" valueType="num">
                                      <p:cBhvr>
                                        <p:cTn id="51" dur="1000" fill="hold"/>
                                        <p:tgtEl>
                                          <p:spTgt spid="3"/>
                                        </p:tgtEl>
                                        <p:attrNameLst>
                                          <p:attrName>ppt_h</p:attrName>
                                        </p:attrNameLst>
                                      </p:cBhvr>
                                      <p:tavLst>
                                        <p:tav tm="0">
                                          <p:val>
                                            <p:strVal val="#ppt_h"/>
                                          </p:val>
                                        </p:tav>
                                        <p:tav tm="100000">
                                          <p:val>
                                            <p:strVal val="#ppt_h"/>
                                          </p:val>
                                        </p:tav>
                                      </p:tavLst>
                                    </p:anim>
                                    <p:animEffect transition="in" filter="fade">
                                      <p:cBhvr>
                                        <p:cTn id="5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P spid="29" grpId="0" animBg="1"/>
      <p:bldP spid="31" grpId="0"/>
      <p:bldP spid="5" grpId="0"/>
      <p:bldP spid="6" grpId="0"/>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7" name="Picture 4" descr="C:\Users\111\Desktop\photo-1475694867812-f82b8696d610.jpgphoto-1475694867812-f82b8696d610"/>
          <p:cNvPicPr>
            <a:picLocks noChangeAspect="1" noChangeArrowheads="1"/>
          </p:cNvPicPr>
          <p:nvPr/>
        </p:nvPicPr>
        <p:blipFill rotWithShape="1">
          <a:blip r:embed="rId2"/>
          <a:srcRect r="61138"/>
          <a:stretch>
            <a:fillRect/>
          </a:stretch>
        </p:blipFill>
        <p:spPr bwMode="auto">
          <a:xfrm>
            <a:off x="-22860" y="-70485"/>
            <a:ext cx="4679315" cy="6998335"/>
          </a:xfrm>
          <a:prstGeom prst="rect">
            <a:avLst/>
          </a:prstGeom>
          <a:noFill/>
          <a:extLst>
            <a:ext uri="{909E8E84-426E-40DD-AFC4-6F175D3DCCD1}">
              <a14:hiddenFill xmlns:a14="http://schemas.microsoft.com/office/drawing/2010/main">
                <a:solidFill>
                  <a:srgbClr val="FFFFFF"/>
                </a:solidFill>
              </a14:hiddenFill>
            </a:ext>
          </a:extLst>
        </p:spPr>
      </p:pic>
      <p:sp>
        <p:nvSpPr>
          <p:cNvPr id="68" name="矩形 67"/>
          <p:cNvSpPr/>
          <p:nvPr/>
        </p:nvSpPr>
        <p:spPr>
          <a:xfrm>
            <a:off x="2004882" y="2335427"/>
            <a:ext cx="9220201" cy="2471351"/>
          </a:xfrm>
          <a:prstGeom prst="rect">
            <a:avLst/>
          </a:prstGeom>
          <a:solidFill>
            <a:schemeClr val="bg1">
              <a:alpha val="90000"/>
            </a:schemeClr>
          </a:solidFill>
          <a:ln>
            <a:solidFill>
              <a:srgbClr val="018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535391" y="3455656"/>
            <a:ext cx="3513482" cy="521970"/>
          </a:xfrm>
          <a:prstGeom prst="rect">
            <a:avLst/>
          </a:prstGeom>
        </p:spPr>
        <p:txBody>
          <a:bodyPr vert="horz" wrap="square">
            <a:spAutoFit/>
          </a:bodyPr>
          <a:lstStyle>
            <a:defPPr>
              <a:defRPr lang="zh-CN"/>
            </a:defPPr>
            <a:lvl1pPr algn="ctr">
              <a:defRPr sz="2000">
                <a:solidFill>
                  <a:srgbClr val="494848"/>
                </a:solidFill>
                <a:latin typeface="汉仪良品线简" panose="00020600040101010101" pitchFamily="18" charset="-122"/>
                <a:ea typeface="汉仪良品线简" panose="00020600040101010101" pitchFamily="18" charset="-122"/>
              </a:defRPr>
            </a:lvl1pPr>
          </a:lstStyle>
          <a:p>
            <a:pPr algn="dist"/>
            <a:r>
              <a:rPr lang="zh-CN" altLang="en-US" sz="2800" b="1">
                <a:solidFill>
                  <a:srgbClr val="0180B0"/>
                </a:solidFill>
                <a:latin typeface="方正楷体简体" panose="03000509000000000000" charset="-122"/>
                <a:ea typeface="方正楷体简体" panose="03000509000000000000" charset="-122"/>
                <a:sym typeface="+mn-ea"/>
              </a:rPr>
              <a:t>项目介绍</a:t>
            </a:r>
            <a:endParaRPr lang="zh-CN" altLang="en-US" sz="2800" dirty="0">
              <a:solidFill>
                <a:schemeClr val="tx1">
                  <a:lumMod val="85000"/>
                  <a:lumOff val="15000"/>
                </a:schemeClr>
              </a:solidFill>
              <a:latin typeface="方正仿宋简体" panose="02010601030101010101" pitchFamily="65" charset="-122"/>
              <a:ea typeface="方正仿宋简体" panose="02010601030101010101" pitchFamily="65" charset="-122"/>
            </a:endParaRPr>
          </a:p>
        </p:txBody>
      </p:sp>
      <p:sp>
        <p:nvSpPr>
          <p:cNvPr id="43" name="矩形 42"/>
          <p:cNvSpPr/>
          <p:nvPr/>
        </p:nvSpPr>
        <p:spPr>
          <a:xfrm>
            <a:off x="4812217" y="4996101"/>
            <a:ext cx="6137430" cy="906723"/>
          </a:xfrm>
          <a:prstGeom prst="rect">
            <a:avLst/>
          </a:prstGeom>
        </p:spPr>
        <p:txBody>
          <a:bodyPr wrap="square">
            <a:spAutoFit/>
          </a:bodyPr>
          <a:lstStyle/>
          <a:p>
            <a:pPr>
              <a:lnSpc>
                <a:spcPct val="130000"/>
              </a:lnSpc>
            </a:pPr>
            <a:r>
              <a:rPr lang="zh-CN" altLang="en-US" sz="1400" dirty="0">
                <a:solidFill>
                  <a:schemeClr val="tx1">
                    <a:lumMod val="85000"/>
                    <a:lumOff val="15000"/>
                  </a:schemeClr>
                </a:solidFill>
                <a:latin typeface="微软雅黑 Light" panose="020B0502040204020203" pitchFamily="34" charset="-122"/>
                <a:ea typeface="微软雅黑 Light" panose="020B0502040204020203" pitchFamily="34" charset="-122"/>
              </a:rPr>
              <a:t>点击此处添加文本信息。标题数字等都可以通过点击和重新输入进行更改，顶部“开始”面板中可以对字体、字号、颜色、行距等进行修改。建议正文</a:t>
            </a:r>
            <a:r>
              <a:rPr lang="en-US" altLang="zh-CN" sz="1400" dirty="0">
                <a:solidFill>
                  <a:schemeClr val="tx1">
                    <a:lumMod val="85000"/>
                    <a:lumOff val="15000"/>
                  </a:schemeClr>
                </a:solidFill>
                <a:latin typeface="微软雅黑 Light" panose="020B0502040204020203" pitchFamily="34" charset="-122"/>
                <a:ea typeface="微软雅黑 Light" panose="020B0502040204020203" pitchFamily="34" charset="-122"/>
              </a:rPr>
              <a:t>14</a:t>
            </a:r>
            <a:r>
              <a:rPr lang="zh-CN" altLang="en-US" sz="1400" dirty="0">
                <a:solidFill>
                  <a:schemeClr val="tx1">
                    <a:lumMod val="85000"/>
                    <a:lumOff val="15000"/>
                  </a:schemeClr>
                </a:solidFill>
                <a:latin typeface="微软雅黑 Light" panose="020B0502040204020203" pitchFamily="34" charset="-122"/>
                <a:ea typeface="微软雅黑 Light" panose="020B0502040204020203" pitchFamily="34" charset="-122"/>
              </a:rPr>
              <a:t>号字，</a:t>
            </a:r>
            <a:r>
              <a:rPr lang="en-US" altLang="zh-CN" sz="1400" dirty="0">
                <a:solidFill>
                  <a:schemeClr val="tx1">
                    <a:lumMod val="85000"/>
                    <a:lumOff val="15000"/>
                  </a:schemeClr>
                </a:solidFill>
                <a:latin typeface="微软雅黑 Light" panose="020B0502040204020203" pitchFamily="34" charset="-122"/>
                <a:ea typeface="微软雅黑 Light" panose="020B0502040204020203" pitchFamily="34" charset="-122"/>
              </a:rPr>
              <a:t>1.3</a:t>
            </a:r>
            <a:r>
              <a:rPr lang="zh-CN" altLang="en-US" sz="1400" dirty="0">
                <a:solidFill>
                  <a:schemeClr val="tx1">
                    <a:lumMod val="85000"/>
                    <a:lumOff val="15000"/>
                  </a:schemeClr>
                </a:solidFill>
                <a:latin typeface="微软雅黑 Light" panose="020B0502040204020203" pitchFamily="34" charset="-122"/>
                <a:ea typeface="微软雅黑 Light" panose="020B0502040204020203" pitchFamily="34" charset="-122"/>
              </a:rPr>
              <a:t>倍字间距。</a:t>
            </a:r>
          </a:p>
        </p:txBody>
      </p:sp>
      <p:sp>
        <p:nvSpPr>
          <p:cNvPr id="66" name="矩形 65"/>
          <p:cNvSpPr/>
          <p:nvPr/>
        </p:nvSpPr>
        <p:spPr>
          <a:xfrm>
            <a:off x="4535391" y="3978876"/>
            <a:ext cx="5297934" cy="369332"/>
          </a:xfrm>
          <a:prstGeom prst="rect">
            <a:avLst/>
          </a:prstGeom>
        </p:spPr>
        <p:txBody>
          <a:bodyPr wrap="square">
            <a:spAutoFit/>
          </a:bodyPr>
          <a:lstStyle/>
          <a:p>
            <a:pPr algn="dist"/>
            <a:r>
              <a:rPr lang="zh-CN" altLang="en-US" dirty="0">
                <a:solidFill>
                  <a:schemeClr val="tx1">
                    <a:lumMod val="85000"/>
                    <a:lumOff val="15000"/>
                  </a:schemeClr>
                </a:solidFill>
                <a:latin typeface="微软雅黑 Light" panose="020B0502040204020203" pitchFamily="34" charset="-122"/>
                <a:ea typeface="微软雅黑 Light" panose="020B0502040204020203" pitchFamily="34" charset="-122"/>
              </a:rPr>
              <a:t>填写副标题</a:t>
            </a:r>
            <a:r>
              <a:rPr lang="en-US" altLang="zh-CN" dirty="0">
                <a:solidFill>
                  <a:schemeClr val="tx1">
                    <a:lumMod val="85000"/>
                    <a:lumOff val="15000"/>
                  </a:schemeClr>
                </a:solidFill>
                <a:latin typeface="微软雅黑 Light" panose="020B0502040204020203" pitchFamily="34" charset="-122"/>
                <a:ea typeface="微软雅黑 Light" panose="020B0502040204020203" pitchFamily="34" charset="-122"/>
              </a:rPr>
              <a:t>|</a:t>
            </a:r>
            <a:r>
              <a:rPr lang="zh-CN" altLang="en-US" dirty="0">
                <a:solidFill>
                  <a:schemeClr val="tx1">
                    <a:lumMod val="85000"/>
                    <a:lumOff val="15000"/>
                  </a:schemeClr>
                </a:solidFill>
                <a:latin typeface="微软雅黑 Light" panose="020B0502040204020203" pitchFamily="34" charset="-122"/>
                <a:ea typeface="微软雅黑 Light" panose="020B0502040204020203" pitchFamily="34" charset="-122"/>
              </a:rPr>
              <a:t>填写副标题</a:t>
            </a:r>
            <a:r>
              <a:rPr lang="en-US" altLang="zh-CN" dirty="0">
                <a:solidFill>
                  <a:schemeClr val="tx1">
                    <a:lumMod val="85000"/>
                    <a:lumOff val="15000"/>
                  </a:schemeClr>
                </a:solidFill>
                <a:latin typeface="微软雅黑 Light" panose="020B0502040204020203" pitchFamily="34" charset="-122"/>
                <a:ea typeface="微软雅黑 Light" panose="020B0502040204020203" pitchFamily="34" charset="-122"/>
              </a:rPr>
              <a:t>|</a:t>
            </a:r>
            <a:r>
              <a:rPr lang="zh-CN" altLang="en-US" dirty="0">
                <a:solidFill>
                  <a:schemeClr val="tx1">
                    <a:lumMod val="85000"/>
                    <a:lumOff val="15000"/>
                  </a:schemeClr>
                </a:solidFill>
                <a:latin typeface="微软雅黑 Light" panose="020B0502040204020203" pitchFamily="34" charset="-122"/>
                <a:ea typeface="微软雅黑 Light" panose="020B0502040204020203" pitchFamily="34" charset="-122"/>
              </a:rPr>
              <a:t>填写副标题</a:t>
            </a:r>
            <a:endParaRPr lang="zh-CN" altLang="en-US" dirty="0">
              <a:solidFill>
                <a:schemeClr val="tx1">
                  <a:lumMod val="85000"/>
                  <a:lumOff val="15000"/>
                </a:schemeClr>
              </a:solidFill>
            </a:endParaRPr>
          </a:p>
        </p:txBody>
      </p:sp>
      <p:sp>
        <p:nvSpPr>
          <p:cNvPr id="69" name="矩形 68"/>
          <p:cNvSpPr/>
          <p:nvPr/>
        </p:nvSpPr>
        <p:spPr>
          <a:xfrm>
            <a:off x="2331293" y="2623800"/>
            <a:ext cx="1892986" cy="1892986"/>
          </a:xfrm>
          <a:prstGeom prst="rect">
            <a:avLst/>
          </a:prstGeom>
          <a:solidFill>
            <a:srgbClr val="0180B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500" dirty="0">
              <a:solidFill>
                <a:schemeClr val="bg1"/>
              </a:solidFill>
              <a:latin typeface="方正仿宋简体" panose="02010601030101010101" pitchFamily="65" charset="-122"/>
              <a:ea typeface="方正仿宋简体" panose="02010601030101010101" pitchFamily="65" charset="-122"/>
            </a:endParaRPr>
          </a:p>
        </p:txBody>
      </p:sp>
      <p:cxnSp>
        <p:nvCxnSpPr>
          <p:cNvPr id="3" name="直接连接符 2"/>
          <p:cNvCxnSpPr/>
          <p:nvPr/>
        </p:nvCxnSpPr>
        <p:spPr>
          <a:xfrm>
            <a:off x="2394523" y="2695715"/>
            <a:ext cx="1872124" cy="1888642"/>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 name="直接连接符 69"/>
          <p:cNvCxnSpPr>
            <a:stCxn id="69" idx="1"/>
          </p:cNvCxnSpPr>
          <p:nvPr/>
        </p:nvCxnSpPr>
        <p:spPr>
          <a:xfrm>
            <a:off x="2331293" y="3570293"/>
            <a:ext cx="1935354" cy="0"/>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2331293" y="2623801"/>
            <a:ext cx="1892986" cy="1838181"/>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a:endCxn id="69" idx="0"/>
          </p:cNvCxnSpPr>
          <p:nvPr/>
        </p:nvCxnSpPr>
        <p:spPr>
          <a:xfrm flipV="1">
            <a:off x="3277786" y="2623800"/>
            <a:ext cx="0" cy="1960557"/>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330886" y="2531718"/>
            <a:ext cx="1954382" cy="2215991"/>
          </a:xfrm>
          <a:prstGeom prst="rect">
            <a:avLst/>
          </a:prstGeom>
        </p:spPr>
        <p:txBody>
          <a:bodyPr wrap="none">
            <a:spAutoFit/>
          </a:bodyPr>
          <a:lstStyle/>
          <a:p>
            <a:pPr algn="ctr"/>
            <a:r>
              <a:rPr lang="zh-CN" altLang="en-US" sz="13800" dirty="0">
                <a:solidFill>
                  <a:schemeClr val="bg1"/>
                </a:solidFill>
                <a:latin typeface="方正仿宋简体" panose="02010601030101010101" pitchFamily="65" charset="-122"/>
                <a:ea typeface="方正仿宋简体" panose="02010601030101010101" pitchFamily="65" charset="-122"/>
              </a:rPr>
              <a:t>壹</a:t>
            </a:r>
          </a:p>
        </p:txBody>
      </p:sp>
      <p:sp>
        <p:nvSpPr>
          <p:cNvPr id="2" name="文本框 1"/>
          <p:cNvSpPr txBox="1"/>
          <p:nvPr/>
        </p:nvSpPr>
        <p:spPr>
          <a:xfrm>
            <a:off x="6462944" y="852256"/>
            <a:ext cx="3062796" cy="369332"/>
          </a:xfrm>
          <a:prstGeom prst="rect">
            <a:avLst/>
          </a:prstGeom>
          <a:noFill/>
        </p:spPr>
        <p:txBody>
          <a:bodyPr wrap="square" rtlCol="0">
            <a:spAutoFit/>
          </a:bodyPr>
          <a:lstStyle/>
          <a:p>
            <a:r>
              <a:rPr lang="en-US" altLang="zh-CN">
                <a:solidFill>
                  <a:srgbClr val="FFFFFF"/>
                </a:solidFill>
              </a:rPr>
              <a:t>https://www.xippt.com/</a:t>
            </a:r>
            <a:endParaRPr lang="zh-CN" altLang="en-US" dirty="0">
              <a:solidFill>
                <a:srgbClr val="FFFFFF"/>
              </a:solidFill>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000" fill="hold">
                                          <p:stCondLst>
                                            <p:cond delay="0"/>
                                          </p:stCondLst>
                                        </p:cTn>
                                        <p:tgtEl>
                                          <p:spTgt spid="68"/>
                                        </p:tgtEl>
                                        <p:attrNameLst>
                                          <p:attrName>style.visibility</p:attrName>
                                        </p:attrNameLst>
                                      </p:cBhvr>
                                      <p:to>
                                        <p:strVal val="visible"/>
                                      </p:to>
                                    </p:set>
                                    <p:animEffect transition="in" filter="checkerboard(across)">
                                      <p:cBhvr>
                                        <p:cTn id="7" dur="1000"/>
                                        <p:tgtEl>
                                          <p:spTgt spid="68"/>
                                        </p:tgtEl>
                                      </p:cBhvr>
                                    </p:animEffect>
                                  </p:childTnLst>
                                </p:cTn>
                              </p:par>
                              <p:par>
                                <p:cTn id="8" presetID="5" presetClass="entr" presetSubtype="10" fill="hold" grpId="0" nodeType="withEffect">
                                  <p:stCondLst>
                                    <p:cond delay="0"/>
                                  </p:stCondLst>
                                  <p:childTnLst>
                                    <p:set>
                                      <p:cBhvr>
                                        <p:cTn id="9" dur="1000" fill="hold">
                                          <p:stCondLst>
                                            <p:cond delay="0"/>
                                          </p:stCondLst>
                                        </p:cTn>
                                        <p:tgtEl>
                                          <p:spTgt spid="38"/>
                                        </p:tgtEl>
                                        <p:attrNameLst>
                                          <p:attrName>style.visibility</p:attrName>
                                        </p:attrNameLst>
                                      </p:cBhvr>
                                      <p:to>
                                        <p:strVal val="visible"/>
                                      </p:to>
                                    </p:set>
                                    <p:animEffect transition="in" filter="checkerboard(across)">
                                      <p:cBhvr>
                                        <p:cTn id="10" dur="1000"/>
                                        <p:tgtEl>
                                          <p:spTgt spid="38"/>
                                        </p:tgtEl>
                                      </p:cBhvr>
                                    </p:animEffect>
                                  </p:childTnLst>
                                </p:cTn>
                              </p:par>
                              <p:par>
                                <p:cTn id="11" presetID="5" presetClass="entr" presetSubtype="10" fill="hold" grpId="0" nodeType="withEffect">
                                  <p:stCondLst>
                                    <p:cond delay="0"/>
                                  </p:stCondLst>
                                  <p:childTnLst>
                                    <p:set>
                                      <p:cBhvr>
                                        <p:cTn id="12" dur="1000" fill="hold">
                                          <p:stCondLst>
                                            <p:cond delay="0"/>
                                          </p:stCondLst>
                                        </p:cTn>
                                        <p:tgtEl>
                                          <p:spTgt spid="66"/>
                                        </p:tgtEl>
                                        <p:attrNameLst>
                                          <p:attrName>style.visibility</p:attrName>
                                        </p:attrNameLst>
                                      </p:cBhvr>
                                      <p:to>
                                        <p:strVal val="visible"/>
                                      </p:to>
                                    </p:set>
                                    <p:animEffect transition="in" filter="checkerboard(across)">
                                      <p:cBhvr>
                                        <p:cTn id="13" dur="1000"/>
                                        <p:tgtEl>
                                          <p:spTgt spid="66"/>
                                        </p:tgtEl>
                                      </p:cBhvr>
                                    </p:animEffect>
                                  </p:childTnLst>
                                </p:cTn>
                              </p:par>
                              <p:par>
                                <p:cTn id="14" presetID="5" presetClass="entr" presetSubtype="10" fill="hold" grpId="0" nodeType="withEffect">
                                  <p:stCondLst>
                                    <p:cond delay="0"/>
                                  </p:stCondLst>
                                  <p:childTnLst>
                                    <p:set>
                                      <p:cBhvr>
                                        <p:cTn id="15" dur="1000" fill="hold">
                                          <p:stCondLst>
                                            <p:cond delay="0"/>
                                          </p:stCondLst>
                                        </p:cTn>
                                        <p:tgtEl>
                                          <p:spTgt spid="69"/>
                                        </p:tgtEl>
                                        <p:attrNameLst>
                                          <p:attrName>style.visibility</p:attrName>
                                        </p:attrNameLst>
                                      </p:cBhvr>
                                      <p:to>
                                        <p:strVal val="visible"/>
                                      </p:to>
                                    </p:set>
                                    <p:animEffect transition="in" filter="checkerboard(across)">
                                      <p:cBhvr>
                                        <p:cTn id="16" dur="1000"/>
                                        <p:tgtEl>
                                          <p:spTgt spid="69"/>
                                        </p:tgtEl>
                                      </p:cBhvr>
                                    </p:animEffect>
                                  </p:childTnLst>
                                </p:cTn>
                              </p:par>
                              <p:par>
                                <p:cTn id="17" presetID="5" presetClass="entr" presetSubtype="10" fill="hold" nodeType="withEffect">
                                  <p:stCondLst>
                                    <p:cond delay="0"/>
                                  </p:stCondLst>
                                  <p:childTnLst>
                                    <p:set>
                                      <p:cBhvr>
                                        <p:cTn id="18" dur="1000" fill="hold">
                                          <p:stCondLst>
                                            <p:cond delay="0"/>
                                          </p:stCondLst>
                                        </p:cTn>
                                        <p:tgtEl>
                                          <p:spTgt spid="3"/>
                                        </p:tgtEl>
                                        <p:attrNameLst>
                                          <p:attrName>style.visibility</p:attrName>
                                        </p:attrNameLst>
                                      </p:cBhvr>
                                      <p:to>
                                        <p:strVal val="visible"/>
                                      </p:to>
                                    </p:set>
                                    <p:animEffect transition="in" filter="checkerboard(across)">
                                      <p:cBhvr>
                                        <p:cTn id="19" dur="1000"/>
                                        <p:tgtEl>
                                          <p:spTgt spid="3"/>
                                        </p:tgtEl>
                                      </p:cBhvr>
                                    </p:animEffect>
                                  </p:childTnLst>
                                </p:cTn>
                              </p:par>
                              <p:par>
                                <p:cTn id="20" presetID="5" presetClass="entr" presetSubtype="10" fill="hold" nodeType="withEffect">
                                  <p:stCondLst>
                                    <p:cond delay="0"/>
                                  </p:stCondLst>
                                  <p:childTnLst>
                                    <p:set>
                                      <p:cBhvr>
                                        <p:cTn id="21" dur="1000" fill="hold">
                                          <p:stCondLst>
                                            <p:cond delay="0"/>
                                          </p:stCondLst>
                                        </p:cTn>
                                        <p:tgtEl>
                                          <p:spTgt spid="70"/>
                                        </p:tgtEl>
                                        <p:attrNameLst>
                                          <p:attrName>style.visibility</p:attrName>
                                        </p:attrNameLst>
                                      </p:cBhvr>
                                      <p:to>
                                        <p:strVal val="visible"/>
                                      </p:to>
                                    </p:set>
                                    <p:animEffect transition="in" filter="checkerboard(across)">
                                      <p:cBhvr>
                                        <p:cTn id="22" dur="1000"/>
                                        <p:tgtEl>
                                          <p:spTgt spid="70"/>
                                        </p:tgtEl>
                                      </p:cBhvr>
                                    </p:animEffect>
                                  </p:childTnLst>
                                </p:cTn>
                              </p:par>
                              <p:par>
                                <p:cTn id="23" presetID="5" presetClass="entr" presetSubtype="10" fill="hold" nodeType="withEffect">
                                  <p:stCondLst>
                                    <p:cond delay="0"/>
                                  </p:stCondLst>
                                  <p:childTnLst>
                                    <p:set>
                                      <p:cBhvr>
                                        <p:cTn id="24" dur="1000" fill="hold">
                                          <p:stCondLst>
                                            <p:cond delay="0"/>
                                          </p:stCondLst>
                                        </p:cTn>
                                        <p:tgtEl>
                                          <p:spTgt spid="71"/>
                                        </p:tgtEl>
                                        <p:attrNameLst>
                                          <p:attrName>style.visibility</p:attrName>
                                        </p:attrNameLst>
                                      </p:cBhvr>
                                      <p:to>
                                        <p:strVal val="visible"/>
                                      </p:to>
                                    </p:set>
                                    <p:animEffect transition="in" filter="checkerboard(across)">
                                      <p:cBhvr>
                                        <p:cTn id="25" dur="1000"/>
                                        <p:tgtEl>
                                          <p:spTgt spid="71"/>
                                        </p:tgtEl>
                                      </p:cBhvr>
                                    </p:animEffect>
                                  </p:childTnLst>
                                </p:cTn>
                              </p:par>
                              <p:par>
                                <p:cTn id="26" presetID="5" presetClass="entr" presetSubtype="10" fill="hold" nodeType="withEffect">
                                  <p:stCondLst>
                                    <p:cond delay="0"/>
                                  </p:stCondLst>
                                  <p:childTnLst>
                                    <p:set>
                                      <p:cBhvr>
                                        <p:cTn id="27" dur="1000" fill="hold">
                                          <p:stCondLst>
                                            <p:cond delay="0"/>
                                          </p:stCondLst>
                                        </p:cTn>
                                        <p:tgtEl>
                                          <p:spTgt spid="72"/>
                                        </p:tgtEl>
                                        <p:attrNameLst>
                                          <p:attrName>style.visibility</p:attrName>
                                        </p:attrNameLst>
                                      </p:cBhvr>
                                      <p:to>
                                        <p:strVal val="visible"/>
                                      </p:to>
                                    </p:set>
                                    <p:animEffect transition="in" filter="checkerboard(across)">
                                      <p:cBhvr>
                                        <p:cTn id="28" dur="1000"/>
                                        <p:tgtEl>
                                          <p:spTgt spid="72"/>
                                        </p:tgtEl>
                                      </p:cBhvr>
                                    </p:animEffect>
                                  </p:childTnLst>
                                </p:cTn>
                              </p:par>
                              <p:par>
                                <p:cTn id="29" presetID="5" presetClass="entr" presetSubtype="10" fill="hold" grpId="0" nodeType="withEffect">
                                  <p:stCondLst>
                                    <p:cond delay="0"/>
                                  </p:stCondLst>
                                  <p:childTnLst>
                                    <p:set>
                                      <p:cBhvr>
                                        <p:cTn id="30" dur="1000" fill="hold">
                                          <p:stCondLst>
                                            <p:cond delay="0"/>
                                          </p:stCondLst>
                                        </p:cTn>
                                        <p:tgtEl>
                                          <p:spTgt spid="10"/>
                                        </p:tgtEl>
                                        <p:attrNameLst>
                                          <p:attrName>style.visibility</p:attrName>
                                        </p:attrNameLst>
                                      </p:cBhvr>
                                      <p:to>
                                        <p:strVal val="visible"/>
                                      </p:to>
                                    </p:set>
                                    <p:animEffect transition="in" filter="checkerboard(across)">
                                      <p:cBhvr>
                                        <p:cTn id="31" dur="1000"/>
                                        <p:tgtEl>
                                          <p:spTgt spid="10"/>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43"/>
                                        </p:tgtEl>
                                        <p:attrNameLst>
                                          <p:attrName>style.visibility</p:attrName>
                                        </p:attrNameLst>
                                      </p:cBhvr>
                                      <p:to>
                                        <p:strVal val="visible"/>
                                      </p:to>
                                    </p:set>
                                    <p:anim calcmode="lin" valueType="num">
                                      <p:cBhvr>
                                        <p:cTn id="34" dur="1000" fill="hold"/>
                                        <p:tgtEl>
                                          <p:spTgt spid="43"/>
                                        </p:tgtEl>
                                        <p:attrNameLst>
                                          <p:attrName>ppt_w</p:attrName>
                                        </p:attrNameLst>
                                      </p:cBhvr>
                                      <p:tavLst>
                                        <p:tav tm="0">
                                          <p:val>
                                            <p:strVal val="#ppt_w*0.70"/>
                                          </p:val>
                                        </p:tav>
                                        <p:tav tm="100000">
                                          <p:val>
                                            <p:strVal val="#ppt_w"/>
                                          </p:val>
                                        </p:tav>
                                      </p:tavLst>
                                    </p:anim>
                                    <p:anim calcmode="lin" valueType="num">
                                      <p:cBhvr>
                                        <p:cTn id="35" dur="1000" fill="hold"/>
                                        <p:tgtEl>
                                          <p:spTgt spid="43"/>
                                        </p:tgtEl>
                                        <p:attrNameLst>
                                          <p:attrName>ppt_h</p:attrName>
                                        </p:attrNameLst>
                                      </p:cBhvr>
                                      <p:tavLst>
                                        <p:tav tm="0">
                                          <p:val>
                                            <p:strVal val="#ppt_h"/>
                                          </p:val>
                                        </p:tav>
                                        <p:tav tm="100000">
                                          <p:val>
                                            <p:strVal val="#ppt_h"/>
                                          </p:val>
                                        </p:tav>
                                      </p:tavLst>
                                    </p:anim>
                                    <p:animEffect transition="in" filter="fade">
                                      <p:cBhvr>
                                        <p:cTn id="36"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38" grpId="0"/>
      <p:bldP spid="43" grpId="0"/>
      <p:bldP spid="66" grpId="0"/>
      <p:bldP spid="6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88007" y="205099"/>
            <a:ext cx="11793197" cy="6426437"/>
          </a:xfrm>
          <a:prstGeom prst="rect">
            <a:avLst/>
          </a:prstGeom>
          <a:noFill/>
          <a:ln w="57150" cmpd="thickThi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88007" y="2811566"/>
            <a:ext cx="11793197" cy="2828658"/>
          </a:xfrm>
          <a:prstGeom prst="rect">
            <a:avLst/>
          </a:prstGeom>
          <a:solidFill>
            <a:srgbClr val="A1BBC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472177" y="3304945"/>
            <a:ext cx="6325292" cy="1746953"/>
          </a:xfrm>
          <a:prstGeom prst="rect">
            <a:avLst/>
          </a:prstGeom>
        </p:spPr>
        <p:txBody>
          <a:bodyPr vert="horz" wrap="square">
            <a:spAutoFit/>
          </a:bodyPr>
          <a:lstStyle/>
          <a:p>
            <a:pPr>
              <a:lnSpc>
                <a:spcPct val="130000"/>
              </a:lnSpc>
            </a:pPr>
            <a:r>
              <a:rPr lang="zh-CN" altLang="en-US" sz="1400" dirty="0">
                <a:solidFill>
                  <a:srgbClr val="404040"/>
                </a:solidFill>
                <a:latin typeface="微软雅黑 Light" panose="020B0502040204020203" pitchFamily="34" charset="-122"/>
                <a:ea typeface="微软雅黑 Light" panose="020B0502040204020203" pitchFamily="34" charset="-122"/>
              </a:rPr>
              <a:t>点击此处添加文本信息。标题数字等都可以通过点击和重新输入进行更改，顶部“开始”面板中可以对字体、字号、颜色、行距等进行修改。建议正文</a:t>
            </a:r>
            <a:r>
              <a:rPr lang="en-US" altLang="zh-CN" sz="1400" dirty="0">
                <a:solidFill>
                  <a:srgbClr val="404040"/>
                </a:solidFill>
                <a:latin typeface="微软雅黑 Light" panose="020B0502040204020203" pitchFamily="34" charset="-122"/>
                <a:ea typeface="微软雅黑 Light" panose="020B0502040204020203" pitchFamily="34" charset="-122"/>
              </a:rPr>
              <a:t>14</a:t>
            </a:r>
            <a:r>
              <a:rPr lang="zh-CN" altLang="en-US" sz="1400" dirty="0">
                <a:solidFill>
                  <a:srgbClr val="404040"/>
                </a:solidFill>
                <a:latin typeface="微软雅黑 Light" panose="020B0502040204020203" pitchFamily="34" charset="-122"/>
                <a:ea typeface="微软雅黑 Light" panose="020B0502040204020203" pitchFamily="34" charset="-122"/>
              </a:rPr>
              <a:t>号字，</a:t>
            </a:r>
            <a:r>
              <a:rPr lang="en-US" altLang="zh-CN" sz="1400" dirty="0">
                <a:solidFill>
                  <a:srgbClr val="404040"/>
                </a:solidFill>
                <a:latin typeface="微软雅黑 Light" panose="020B0502040204020203" pitchFamily="34" charset="-122"/>
                <a:ea typeface="微软雅黑 Light" panose="020B0502040204020203" pitchFamily="34" charset="-122"/>
              </a:rPr>
              <a:t>1.3</a:t>
            </a:r>
            <a:r>
              <a:rPr lang="zh-CN" altLang="en-US" sz="1400" dirty="0">
                <a:solidFill>
                  <a:srgbClr val="404040"/>
                </a:solidFill>
                <a:latin typeface="微软雅黑 Light" panose="020B0502040204020203" pitchFamily="34" charset="-122"/>
                <a:ea typeface="微软雅黑 Light" panose="020B0502040204020203" pitchFamily="34" charset="-122"/>
              </a:rPr>
              <a:t>倍字间距。点击此处添加文本信息。标题数字等都可以通过点击和重新输入进行更改，顶部“开始”面板中可以对字体、字号、颜色、行距等进行修改。建议正文</a:t>
            </a:r>
            <a:r>
              <a:rPr lang="en-US" altLang="zh-CN" sz="1400" dirty="0">
                <a:solidFill>
                  <a:srgbClr val="404040"/>
                </a:solidFill>
                <a:latin typeface="微软雅黑 Light" panose="020B0502040204020203" pitchFamily="34" charset="-122"/>
                <a:ea typeface="微软雅黑 Light" panose="020B0502040204020203" pitchFamily="34" charset="-122"/>
              </a:rPr>
              <a:t>14</a:t>
            </a:r>
            <a:r>
              <a:rPr lang="zh-CN" altLang="en-US" sz="1400" dirty="0">
                <a:solidFill>
                  <a:srgbClr val="404040"/>
                </a:solidFill>
                <a:latin typeface="微软雅黑 Light" panose="020B0502040204020203" pitchFamily="34" charset="-122"/>
                <a:ea typeface="微软雅黑 Light" panose="020B0502040204020203" pitchFamily="34" charset="-122"/>
              </a:rPr>
              <a:t>号字，</a:t>
            </a:r>
            <a:r>
              <a:rPr lang="en-US" altLang="zh-CN" sz="1400" dirty="0">
                <a:solidFill>
                  <a:srgbClr val="404040"/>
                </a:solidFill>
                <a:latin typeface="微软雅黑 Light" panose="020B0502040204020203" pitchFamily="34" charset="-122"/>
                <a:ea typeface="微软雅黑 Light" panose="020B0502040204020203" pitchFamily="34" charset="-122"/>
              </a:rPr>
              <a:t>1.3</a:t>
            </a:r>
            <a:r>
              <a:rPr lang="zh-CN" altLang="en-US" sz="1400" dirty="0">
                <a:solidFill>
                  <a:srgbClr val="404040"/>
                </a:solidFill>
                <a:latin typeface="微软雅黑 Light" panose="020B0502040204020203" pitchFamily="34" charset="-122"/>
                <a:ea typeface="微软雅黑 Light" panose="020B0502040204020203" pitchFamily="34" charset="-122"/>
              </a:rPr>
              <a:t>倍字间距。</a:t>
            </a:r>
          </a:p>
          <a:p>
            <a:pPr>
              <a:lnSpc>
                <a:spcPct val="130000"/>
              </a:lnSpc>
            </a:pPr>
            <a:endPar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12" name="矩形 11"/>
          <p:cNvSpPr/>
          <p:nvPr/>
        </p:nvSpPr>
        <p:spPr>
          <a:xfrm>
            <a:off x="5510300" y="2593896"/>
            <a:ext cx="2767994" cy="435796"/>
          </a:xfrm>
          <a:prstGeom prst="rect">
            <a:avLst/>
          </a:prstGeom>
          <a:solidFill>
            <a:srgbClr val="A1B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528945" y="2593975"/>
            <a:ext cx="2750185" cy="398780"/>
          </a:xfrm>
          <a:prstGeom prst="rect">
            <a:avLst/>
          </a:prstGeom>
          <a:solidFill>
            <a:srgbClr val="A1BBCB">
              <a:alpha val="13000"/>
            </a:srgbClr>
          </a:solidFill>
        </p:spPr>
        <p:txBody>
          <a:bodyPr vert="horz" wrap="square">
            <a:spAutoFit/>
          </a:bodyPr>
          <a:lstStyle/>
          <a:p>
            <a:pPr algn="dist"/>
            <a:r>
              <a:rPr lang="zh-CN" altLang="en-US" sz="2000" b="1" dirty="0">
                <a:solidFill>
                  <a:schemeClr val="bg1"/>
                </a:solidFill>
                <a:latin typeface="方正仿宋简体" panose="02010601030101010101" pitchFamily="65" charset="-122"/>
                <a:ea typeface="方正仿宋简体" panose="02010601030101010101" pitchFamily="65" charset="-122"/>
              </a:rPr>
              <a:t>项目介绍</a:t>
            </a:r>
          </a:p>
        </p:txBody>
      </p:sp>
      <p:pic>
        <p:nvPicPr>
          <p:cNvPr id="19" name="Picture 2" descr="C:\Users\111\Desktop\photo-1475694867812-f82b8696d610.jpgphoto-1475694867812-f82b8696d610"/>
          <p:cNvPicPr>
            <a:picLocks noChangeAspect="1" noChangeArrowheads="1"/>
          </p:cNvPicPr>
          <p:nvPr/>
        </p:nvPicPr>
        <p:blipFill rotWithShape="1">
          <a:blip r:embed="rId2"/>
          <a:srcRect/>
          <a:stretch>
            <a:fillRect/>
          </a:stretch>
        </p:blipFill>
        <p:spPr bwMode="auto">
          <a:xfrm>
            <a:off x="693855" y="1900308"/>
            <a:ext cx="4500073" cy="2532380"/>
          </a:xfrm>
          <a:prstGeom prst="rect">
            <a:avLst/>
          </a:prstGeom>
          <a:noFill/>
          <a:extLst>
            <a:ext uri="{909E8E84-426E-40DD-AFC4-6F175D3DCCD1}">
              <a14:hiddenFill xmlns:a14="http://schemas.microsoft.com/office/drawing/2010/main">
                <a:solidFill>
                  <a:srgbClr val="FFFFFF"/>
                </a:solidFill>
              </a14:hiddenFill>
            </a:ext>
          </a:extLst>
        </p:spPr>
      </p:pic>
      <p:pic>
        <p:nvPicPr>
          <p:cNvPr id="2" name="图片 1" descr="bf1a2c4a319aae0d1607a79c6ee4c85e"/>
          <p:cNvPicPr>
            <a:picLocks noChangeAspect="1"/>
          </p:cNvPicPr>
          <p:nvPr/>
        </p:nvPicPr>
        <p:blipFill>
          <a:blip r:embed="rId3"/>
          <a:stretch>
            <a:fillRect/>
          </a:stretch>
        </p:blipFill>
        <p:spPr>
          <a:xfrm flipH="1">
            <a:off x="5782945" y="4268470"/>
            <a:ext cx="6198235" cy="4132580"/>
          </a:xfrm>
          <a:prstGeom prst="rect">
            <a:avLst/>
          </a:prstGeom>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strVal val="#ppt_w*0.70"/>
                                          </p:val>
                                        </p:tav>
                                        <p:tav tm="100000">
                                          <p:val>
                                            <p:strVal val="#ppt_w"/>
                                          </p:val>
                                        </p:tav>
                                      </p:tavLst>
                                    </p:anim>
                                    <p:anim calcmode="lin" valueType="num">
                                      <p:cBhvr>
                                        <p:cTn id="8" dur="1000" fill="hold"/>
                                        <p:tgtEl>
                                          <p:spTgt spid="19"/>
                                        </p:tgtEl>
                                        <p:attrNameLst>
                                          <p:attrName>ppt_h</p:attrName>
                                        </p:attrNameLst>
                                      </p:cBhvr>
                                      <p:tavLst>
                                        <p:tav tm="0">
                                          <p:val>
                                            <p:strVal val="#ppt_h"/>
                                          </p:val>
                                        </p:tav>
                                        <p:tav tm="100000">
                                          <p:val>
                                            <p:strVal val="#ppt_h"/>
                                          </p:val>
                                        </p:tav>
                                      </p:tavLst>
                                    </p:anim>
                                    <p:animEffect transition="in" filter="fade">
                                      <p:cBhvr>
                                        <p:cTn id="9" dur="1000"/>
                                        <p:tgtEl>
                                          <p:spTgt spid="19"/>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anim calcmode="lin" valueType="num">
                                      <p:cBhvr>
                                        <p:cTn id="24" dur="1000" fill="hold"/>
                                        <p:tgtEl>
                                          <p:spTgt spid="12"/>
                                        </p:tgtEl>
                                        <p:attrNameLst>
                                          <p:attrName>ppt_x</p:attrName>
                                        </p:attrNameLst>
                                      </p:cBhvr>
                                      <p:tavLst>
                                        <p:tav tm="0">
                                          <p:val>
                                            <p:strVal val="#ppt_x"/>
                                          </p:val>
                                        </p:tav>
                                        <p:tav tm="100000">
                                          <p:val>
                                            <p:strVal val="#ppt_x"/>
                                          </p:val>
                                        </p:tav>
                                      </p:tavLst>
                                    </p:anim>
                                    <p:anim calcmode="lin" valueType="num">
                                      <p:cBhvr>
                                        <p:cTn id="25" dur="1000" fill="hold"/>
                                        <p:tgtEl>
                                          <p:spTgt spid="12"/>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par>
                                <p:cTn id="31" presetID="10" presetClass="entr" presetSubtype="0" fill="hold" nodeType="withEffect">
                                  <p:stCondLst>
                                    <p:cond delay="0"/>
                                  </p:stCondLst>
                                  <p:childTnLst>
                                    <p:set>
                                      <p:cBhvr>
                                        <p:cTn id="32" dur="1000"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538352" y="404878"/>
            <a:ext cx="4913630" cy="5721350"/>
            <a:chOff x="6538352" y="404878"/>
            <a:chExt cx="4913630" cy="5721350"/>
          </a:xfrm>
        </p:grpSpPr>
        <p:pic>
          <p:nvPicPr>
            <p:cNvPr id="28" name="Picture 2" descr="C:\Users\111\Desktop\photo-1475694867812-f82b8696d610.jpgphoto-1475694867812-f82b8696d610"/>
            <p:cNvPicPr preferRelativeResize="0">
              <a:picLocks noChangeAspect="1" noChangeArrowheads="1"/>
            </p:cNvPicPr>
            <p:nvPr/>
          </p:nvPicPr>
          <p:blipFill rotWithShape="1">
            <a:blip r:embed="rId2"/>
            <a:srcRect/>
            <a:stretch>
              <a:fillRect/>
            </a:stretch>
          </p:blipFill>
          <p:spPr bwMode="auto">
            <a:xfrm>
              <a:off x="6538352" y="404878"/>
              <a:ext cx="1066165" cy="3390265"/>
            </a:xfrm>
            <a:prstGeom prst="rect">
              <a:avLst/>
            </a:prstGeom>
            <a:solidFill>
              <a:srgbClr val="A1BBCB">
                <a:alpha val="13000"/>
              </a:srgbClr>
            </a:solidFill>
          </p:spPr>
        </p:pic>
        <p:pic>
          <p:nvPicPr>
            <p:cNvPr id="29" name="Picture 2" descr="C:\Users\111\Desktop\photo-1475694867812-f82b8696d610.jpgphoto-1475694867812-f82b8696d610"/>
            <p:cNvPicPr>
              <a:picLocks noChangeAspect="1" noChangeArrowheads="1"/>
            </p:cNvPicPr>
            <p:nvPr/>
          </p:nvPicPr>
          <p:blipFill rotWithShape="1">
            <a:blip r:embed="rId2"/>
            <a:srcRect b="14601"/>
            <a:stretch>
              <a:fillRect/>
            </a:stretch>
          </p:blipFill>
          <p:spPr bwMode="auto">
            <a:xfrm>
              <a:off x="7822957" y="2417828"/>
              <a:ext cx="1066165" cy="305816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C:\Users\111\Desktop\photo-1475694867812-f82b8696d610.jpgphoto-1475694867812-f82b8696d610"/>
            <p:cNvPicPr>
              <a:picLocks noChangeAspect="1" noChangeArrowheads="1"/>
            </p:cNvPicPr>
            <p:nvPr/>
          </p:nvPicPr>
          <p:blipFill rotWithShape="1">
            <a:blip r:embed="rId2"/>
            <a:srcRect t="21251" b="9401"/>
            <a:stretch>
              <a:fillRect/>
            </a:stretch>
          </p:blipFill>
          <p:spPr bwMode="auto">
            <a:xfrm>
              <a:off x="9110737" y="1403098"/>
              <a:ext cx="1066165" cy="3604895"/>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C:\Users\111\Desktop\photo-1475694867812-f82b8696d610.jpgphoto-1475694867812-f82b8696d610"/>
            <p:cNvPicPr>
              <a:picLocks noChangeAspect="1" noChangeArrowheads="1"/>
            </p:cNvPicPr>
            <p:nvPr/>
          </p:nvPicPr>
          <p:blipFill rotWithShape="1">
            <a:blip r:embed="rId2"/>
            <a:srcRect/>
            <a:stretch>
              <a:fillRect/>
            </a:stretch>
          </p:blipFill>
          <p:spPr bwMode="auto">
            <a:xfrm>
              <a:off x="10385817" y="2570863"/>
              <a:ext cx="1066165" cy="3555365"/>
            </a:xfrm>
            <a:prstGeom prst="rect">
              <a:avLst/>
            </a:prstGeom>
            <a:noFill/>
            <a:extLst>
              <a:ext uri="{909E8E84-426E-40DD-AFC4-6F175D3DCCD1}">
                <a14:hiddenFill xmlns:a14="http://schemas.microsoft.com/office/drawing/2010/main">
                  <a:solidFill>
                    <a:srgbClr val="FFFFFF"/>
                  </a:solidFill>
                </a14:hiddenFill>
              </a:ext>
            </a:extLst>
          </p:spPr>
        </p:pic>
      </p:grpSp>
      <p:sp>
        <p:nvSpPr>
          <p:cNvPr id="33" name="矩形 32"/>
          <p:cNvSpPr/>
          <p:nvPr/>
        </p:nvSpPr>
        <p:spPr>
          <a:xfrm>
            <a:off x="188007" y="205099"/>
            <a:ext cx="11793197" cy="6426437"/>
          </a:xfrm>
          <a:prstGeom prst="rect">
            <a:avLst/>
          </a:prstGeom>
          <a:noFill/>
          <a:ln w="57150" cmpd="thickThin">
            <a:solidFill>
              <a:srgbClr val="A1B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74150" y="1968297"/>
            <a:ext cx="832729" cy="832729"/>
          </a:xfrm>
          <a:prstGeom prst="ellipse">
            <a:avLst/>
          </a:prstGeom>
          <a:noFill/>
          <a:ln w="44450" cmpd="thickThin">
            <a:solidFill>
              <a:srgbClr val="0180B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8" name="文本框 7"/>
          <p:cNvSpPr txBox="1"/>
          <p:nvPr/>
        </p:nvSpPr>
        <p:spPr>
          <a:xfrm>
            <a:off x="904934" y="2063352"/>
            <a:ext cx="798195" cy="649368"/>
          </a:xfrm>
          <a:prstGeom prst="rect">
            <a:avLst/>
          </a:prstGeom>
          <a:noFill/>
        </p:spPr>
        <p:txBody>
          <a:bodyPr vert="eaVert" wrap="square" rtlCol="0">
            <a:spAutoFit/>
          </a:bodyPr>
          <a:lstStyle>
            <a:defPPr>
              <a:defRPr lang="zh-CN"/>
            </a:defPPr>
            <a:lvl1pPr>
              <a:defRPr sz="4400" spc="200">
                <a:solidFill>
                  <a:srgbClr val="FCF9F4"/>
                </a:solidFill>
                <a:latin typeface="汉仪细中圆简" panose="02010609000101010101" pitchFamily="49" charset="-122"/>
                <a:ea typeface="汉仪细中圆简" panose="02010609000101010101" pitchFamily="49" charset="-122"/>
              </a:defRPr>
            </a:lvl1pPr>
          </a:lstStyle>
          <a:p>
            <a:r>
              <a:rPr lang="zh-CN" altLang="en-US" sz="4000" dirty="0">
                <a:solidFill>
                  <a:srgbClr val="0180B0"/>
                </a:solidFill>
                <a:latin typeface="方正楷体简体" panose="03000509000000000000" charset="-122"/>
                <a:ea typeface="方正楷体简体" panose="03000509000000000000" charset="-122"/>
              </a:rPr>
              <a:t>壹</a:t>
            </a:r>
          </a:p>
        </p:txBody>
      </p:sp>
      <p:sp>
        <p:nvSpPr>
          <p:cNvPr id="10" name="矩形 9"/>
          <p:cNvSpPr/>
          <p:nvPr/>
        </p:nvSpPr>
        <p:spPr>
          <a:xfrm>
            <a:off x="1889292" y="2263407"/>
            <a:ext cx="4435307" cy="626646"/>
          </a:xfrm>
          <a:prstGeom prst="rect">
            <a:avLst/>
          </a:prstGeom>
        </p:spPr>
        <p:txBody>
          <a:bodyPr vert="horz" wrap="square">
            <a:spAutoFit/>
          </a:bodyPr>
          <a:lstStyle/>
          <a:p>
            <a:pPr>
              <a:lnSpc>
                <a:spcPct val="130000"/>
              </a:lnSpc>
            </a:pP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标题数字等都可以通过点击和重新输入进行更改。建议正文</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14</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号字，</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1.3</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倍字间距。</a:t>
            </a:r>
          </a:p>
        </p:txBody>
      </p:sp>
      <p:sp>
        <p:nvSpPr>
          <p:cNvPr id="11" name="矩形 10"/>
          <p:cNvSpPr/>
          <p:nvPr/>
        </p:nvSpPr>
        <p:spPr>
          <a:xfrm>
            <a:off x="1889293" y="1863297"/>
            <a:ext cx="1714500" cy="398780"/>
          </a:xfrm>
          <a:prstGeom prst="rect">
            <a:avLst/>
          </a:prstGeom>
        </p:spPr>
        <p:txBody>
          <a:bodyPr vert="horz" wrap="none">
            <a:spAutoFit/>
          </a:bodyPr>
          <a:lstStyle/>
          <a:p>
            <a:r>
              <a:rPr lang="zh-CN" altLang="en-US" sz="2000" b="1" dirty="0">
                <a:solidFill>
                  <a:srgbClr val="0180B0"/>
                </a:solidFill>
                <a:latin typeface="方正仿宋简体" panose="02010601030101010101" pitchFamily="65" charset="-122"/>
                <a:ea typeface="方正仿宋简体" panose="02010601030101010101" pitchFamily="65" charset="-122"/>
              </a:rPr>
              <a:t>添加文本信息</a:t>
            </a:r>
          </a:p>
        </p:txBody>
      </p:sp>
      <p:sp>
        <p:nvSpPr>
          <p:cNvPr id="12" name="椭圆 11"/>
          <p:cNvSpPr/>
          <p:nvPr/>
        </p:nvSpPr>
        <p:spPr>
          <a:xfrm>
            <a:off x="874150" y="3306136"/>
            <a:ext cx="832729" cy="832729"/>
          </a:xfrm>
          <a:prstGeom prst="ellipse">
            <a:avLst/>
          </a:prstGeom>
          <a:noFill/>
          <a:ln w="44450" cmpd="thickThin">
            <a:solidFill>
              <a:srgbClr val="0180B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3" name="文本框 12"/>
          <p:cNvSpPr txBox="1"/>
          <p:nvPr/>
        </p:nvSpPr>
        <p:spPr>
          <a:xfrm>
            <a:off x="902910" y="3401191"/>
            <a:ext cx="800219" cy="649368"/>
          </a:xfrm>
          <a:prstGeom prst="rect">
            <a:avLst/>
          </a:prstGeom>
          <a:noFill/>
        </p:spPr>
        <p:txBody>
          <a:bodyPr vert="eaVert" wrap="square" rtlCol="0">
            <a:spAutoFit/>
          </a:bodyPr>
          <a:lstStyle>
            <a:defPPr>
              <a:defRPr lang="zh-CN"/>
            </a:defPPr>
            <a:lvl1pPr>
              <a:defRPr sz="4400" spc="200">
                <a:solidFill>
                  <a:srgbClr val="FCF9F4"/>
                </a:solidFill>
                <a:latin typeface="汉仪细中圆简" panose="02010609000101010101" pitchFamily="49" charset="-122"/>
                <a:ea typeface="汉仪细中圆简" panose="02010609000101010101" pitchFamily="49" charset="-122"/>
              </a:defRPr>
            </a:lvl1pPr>
          </a:lstStyle>
          <a:p>
            <a:r>
              <a:rPr lang="zh-CN" altLang="en-US" sz="4000" dirty="0">
                <a:solidFill>
                  <a:srgbClr val="0180B0"/>
                </a:solidFill>
                <a:latin typeface="方正楷体简体" panose="03000509000000000000" charset="-122"/>
                <a:ea typeface="方正楷体简体" panose="03000509000000000000" charset="-122"/>
              </a:rPr>
              <a:t>贰</a:t>
            </a:r>
          </a:p>
        </p:txBody>
      </p:sp>
      <p:sp>
        <p:nvSpPr>
          <p:cNvPr id="15" name="矩形 14"/>
          <p:cNvSpPr/>
          <p:nvPr/>
        </p:nvSpPr>
        <p:spPr>
          <a:xfrm>
            <a:off x="1889292" y="3601246"/>
            <a:ext cx="4435307" cy="626646"/>
          </a:xfrm>
          <a:prstGeom prst="rect">
            <a:avLst/>
          </a:prstGeom>
        </p:spPr>
        <p:txBody>
          <a:bodyPr vert="horz" wrap="square">
            <a:spAutoFit/>
          </a:bodyPr>
          <a:lstStyle/>
          <a:p>
            <a:pPr>
              <a:lnSpc>
                <a:spcPct val="130000"/>
              </a:lnSpc>
            </a:pP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标题数字等都可以通过点击和重新输入进行更改。建议正文</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14</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号字，</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1.3</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倍字间距。</a:t>
            </a:r>
          </a:p>
        </p:txBody>
      </p:sp>
      <p:sp>
        <p:nvSpPr>
          <p:cNvPr id="16" name="矩形 15"/>
          <p:cNvSpPr/>
          <p:nvPr/>
        </p:nvSpPr>
        <p:spPr>
          <a:xfrm>
            <a:off x="1889293" y="3201136"/>
            <a:ext cx="1714500" cy="398780"/>
          </a:xfrm>
          <a:prstGeom prst="rect">
            <a:avLst/>
          </a:prstGeom>
        </p:spPr>
        <p:txBody>
          <a:bodyPr vert="horz" wrap="none">
            <a:spAutoFit/>
          </a:bodyPr>
          <a:lstStyle/>
          <a:p>
            <a:r>
              <a:rPr lang="zh-CN" altLang="en-US" sz="2000" b="1" dirty="0">
                <a:solidFill>
                  <a:srgbClr val="0180B0"/>
                </a:solidFill>
                <a:latin typeface="方正仿宋简体" panose="02010601030101010101" pitchFamily="65" charset="-122"/>
                <a:ea typeface="方正仿宋简体" panose="02010601030101010101" pitchFamily="65" charset="-122"/>
              </a:rPr>
              <a:t>添加文本信息</a:t>
            </a:r>
          </a:p>
        </p:txBody>
      </p:sp>
      <p:sp>
        <p:nvSpPr>
          <p:cNvPr id="18" name="椭圆 17"/>
          <p:cNvSpPr/>
          <p:nvPr/>
        </p:nvSpPr>
        <p:spPr>
          <a:xfrm>
            <a:off x="874150" y="4643975"/>
            <a:ext cx="832729" cy="832729"/>
          </a:xfrm>
          <a:prstGeom prst="ellipse">
            <a:avLst/>
          </a:prstGeom>
          <a:noFill/>
          <a:ln w="44450" cmpd="thickThin">
            <a:solidFill>
              <a:srgbClr val="0180B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9" name="文本框 18"/>
          <p:cNvSpPr txBox="1"/>
          <p:nvPr/>
        </p:nvSpPr>
        <p:spPr>
          <a:xfrm>
            <a:off x="902910" y="4739030"/>
            <a:ext cx="800219" cy="649368"/>
          </a:xfrm>
          <a:prstGeom prst="rect">
            <a:avLst/>
          </a:prstGeom>
          <a:noFill/>
        </p:spPr>
        <p:txBody>
          <a:bodyPr vert="eaVert" wrap="square" rtlCol="0">
            <a:spAutoFit/>
          </a:bodyPr>
          <a:lstStyle>
            <a:defPPr>
              <a:defRPr lang="zh-CN"/>
            </a:defPPr>
            <a:lvl1pPr>
              <a:defRPr sz="4400" spc="200">
                <a:solidFill>
                  <a:srgbClr val="FCF9F4"/>
                </a:solidFill>
                <a:latin typeface="汉仪细中圆简" panose="02010609000101010101" pitchFamily="49" charset="-122"/>
                <a:ea typeface="汉仪细中圆简" panose="02010609000101010101" pitchFamily="49" charset="-122"/>
              </a:defRPr>
            </a:lvl1pPr>
          </a:lstStyle>
          <a:p>
            <a:r>
              <a:rPr lang="zh-CN" altLang="en-US" sz="4000" dirty="0">
                <a:solidFill>
                  <a:srgbClr val="0180B0"/>
                </a:solidFill>
                <a:latin typeface="方正楷体简体" panose="03000509000000000000" charset="-122"/>
                <a:ea typeface="方正楷体简体" panose="03000509000000000000" charset="-122"/>
              </a:rPr>
              <a:t>叁</a:t>
            </a:r>
          </a:p>
        </p:txBody>
      </p:sp>
      <p:sp>
        <p:nvSpPr>
          <p:cNvPr id="20" name="矩形 19"/>
          <p:cNvSpPr/>
          <p:nvPr/>
        </p:nvSpPr>
        <p:spPr>
          <a:xfrm>
            <a:off x="1889292" y="4939085"/>
            <a:ext cx="4435307" cy="626646"/>
          </a:xfrm>
          <a:prstGeom prst="rect">
            <a:avLst/>
          </a:prstGeom>
        </p:spPr>
        <p:txBody>
          <a:bodyPr vert="horz" wrap="square">
            <a:spAutoFit/>
          </a:bodyPr>
          <a:lstStyle/>
          <a:p>
            <a:pPr>
              <a:lnSpc>
                <a:spcPct val="130000"/>
              </a:lnSpc>
            </a:pP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标题数字等都可以通过点击和重新输入进行更改。建议正文</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14</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号字，</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rPr>
              <a:t>1.3</a:t>
            </a: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rPr>
              <a:t>倍字间距。</a:t>
            </a:r>
          </a:p>
        </p:txBody>
      </p:sp>
      <p:sp>
        <p:nvSpPr>
          <p:cNvPr id="21" name="矩形 20"/>
          <p:cNvSpPr/>
          <p:nvPr/>
        </p:nvSpPr>
        <p:spPr>
          <a:xfrm>
            <a:off x="1889293" y="4538975"/>
            <a:ext cx="1714500" cy="398780"/>
          </a:xfrm>
          <a:prstGeom prst="rect">
            <a:avLst/>
          </a:prstGeom>
        </p:spPr>
        <p:txBody>
          <a:bodyPr vert="horz" wrap="none">
            <a:spAutoFit/>
          </a:bodyPr>
          <a:lstStyle/>
          <a:p>
            <a:r>
              <a:rPr lang="zh-CN" altLang="en-US" sz="2000" b="1" dirty="0">
                <a:solidFill>
                  <a:srgbClr val="0180B0"/>
                </a:solidFill>
                <a:latin typeface="方正仿宋简体" panose="02010601030101010101" pitchFamily="65" charset="-122"/>
                <a:ea typeface="方正仿宋简体" panose="02010601030101010101" pitchFamily="65" charset="-122"/>
              </a:rPr>
              <a:t>添加文本信息</a:t>
            </a:r>
          </a:p>
        </p:txBody>
      </p:sp>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88007" y="205099"/>
            <a:ext cx="11793197" cy="6426437"/>
          </a:xfrm>
          <a:prstGeom prst="rect">
            <a:avLst/>
          </a:prstGeom>
          <a:noFill/>
          <a:ln w="57150" cmpd="thickThin">
            <a:solidFill>
              <a:srgbClr val="A1B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占位符 8"/>
          <p:cNvPicPr>
            <a:picLocks noGrp="1" noChangeAspect="1"/>
          </p:cNvPicPr>
          <p:nvPr/>
        </p:nvPicPr>
        <p:blipFill>
          <a:blip r:embed="rId2">
            <a:extLst>
              <a:ext uri="{28A0092B-C50C-407E-A947-70E740481C1C}">
                <a14:useLocalDpi xmlns:a14="http://schemas.microsoft.com/office/drawing/2010/main" val="0"/>
              </a:ext>
            </a:extLst>
          </a:blip>
          <a:stretch>
            <a:fillRect/>
          </a:stretch>
        </p:blipFill>
        <p:spPr>
          <a:xfrm>
            <a:off x="5166446" y="3544389"/>
            <a:ext cx="5764630" cy="2526211"/>
          </a:xfrm>
          <a:prstGeom prst="rect">
            <a:avLst/>
          </a:prstGeom>
        </p:spPr>
      </p:pic>
      <p:pic>
        <p:nvPicPr>
          <p:cNvPr id="8" name="图片占位符 7"/>
          <p:cNvPicPr>
            <a:picLocks noGrp="1" noChangeAspect="1"/>
          </p:cNvPicPr>
          <p:nvPr/>
        </p:nvPicPr>
        <p:blipFill>
          <a:blip r:embed="rId3">
            <a:extLst>
              <a:ext uri="{28A0092B-C50C-407E-A947-70E740481C1C}">
                <a14:useLocalDpi xmlns:a14="http://schemas.microsoft.com/office/drawing/2010/main" val="0"/>
              </a:ext>
            </a:extLst>
          </a:blip>
          <a:stretch>
            <a:fillRect/>
          </a:stretch>
        </p:blipFill>
        <p:spPr>
          <a:xfrm>
            <a:off x="5164437" y="922338"/>
            <a:ext cx="5768647" cy="2491422"/>
          </a:xfrm>
          <a:prstGeom prst="rect">
            <a:avLst/>
          </a:prstGeom>
        </p:spPr>
      </p:pic>
      <p:pic>
        <p:nvPicPr>
          <p:cNvPr id="7" name="图片占位符 6"/>
          <p:cNvPicPr>
            <a:picLocks noGrp="1" noChangeAspect="1"/>
          </p:cNvPicPr>
          <p:nvPr/>
        </p:nvPicPr>
        <p:blipFill>
          <a:blip r:embed="rId4">
            <a:extLst>
              <a:ext uri="{28A0092B-C50C-407E-A947-70E740481C1C}">
                <a14:useLocalDpi xmlns:a14="http://schemas.microsoft.com/office/drawing/2010/main" val="0"/>
              </a:ext>
            </a:extLst>
          </a:blip>
          <a:stretch>
            <a:fillRect/>
          </a:stretch>
        </p:blipFill>
        <p:spPr>
          <a:xfrm>
            <a:off x="962025" y="923699"/>
            <a:ext cx="4067175" cy="5145221"/>
          </a:xfrm>
          <a:prstGeom prst="rect">
            <a:avLst/>
          </a:prstGeom>
        </p:spPr>
      </p:pic>
      <p:sp>
        <p:nvSpPr>
          <p:cNvPr id="6" name="Прямоугольник 20"/>
          <p:cNvSpPr/>
          <p:nvPr/>
        </p:nvSpPr>
        <p:spPr>
          <a:xfrm>
            <a:off x="5166348" y="3553091"/>
            <a:ext cx="5769836" cy="2526211"/>
          </a:xfrm>
          <a:prstGeom prst="rect">
            <a:avLst/>
          </a:prstGeom>
          <a:solidFill>
            <a:schemeClr val="bg2">
              <a:lumMod val="10000"/>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bg2">
                  <a:lumMod val="25000"/>
                </a:schemeClr>
              </a:solidFill>
              <a:latin typeface="微软雅黑" panose="020B0503020204020204" charset="-122"/>
              <a:ea typeface="微软雅黑" panose="020B0503020204020204" charset="-122"/>
              <a:sym typeface="微软雅黑" panose="020B0503020204020204" charset="-122"/>
            </a:endParaRPr>
          </a:p>
        </p:txBody>
      </p:sp>
      <p:sp>
        <p:nvSpPr>
          <p:cNvPr id="11" name="Прямоугольник 24"/>
          <p:cNvSpPr/>
          <p:nvPr/>
        </p:nvSpPr>
        <p:spPr>
          <a:xfrm>
            <a:off x="6617970" y="2206625"/>
            <a:ext cx="2792095" cy="321945"/>
          </a:xfrm>
          <a:prstGeom prst="rect">
            <a:avLst/>
          </a:prstGeom>
        </p:spPr>
        <p:txBody>
          <a:bodyPr wrap="square">
            <a:spAutoFit/>
          </a:bodyPr>
          <a:lstStyle/>
          <a:p>
            <a:pPr algn="ctr">
              <a:lnSpc>
                <a:spcPts val="1800"/>
              </a:lnSpc>
            </a:pPr>
            <a:r>
              <a:rPr lang="zh-CN" altLang="en-US" sz="4000" b="1" dirty="0">
                <a:solidFill>
                  <a:schemeClr val="bg1"/>
                </a:solidFill>
                <a:latin typeface="方正楷体简体" panose="03000509000000000000" charset="-122"/>
                <a:ea typeface="方正楷体简体" panose="03000509000000000000" charset="-122"/>
                <a:cs typeface="Lato Heavy" panose="020F0502020204030203" pitchFamily="34" charset="0"/>
                <a:sym typeface="微软雅黑" panose="020B0503020204020204" charset="-122"/>
              </a:rPr>
              <a:t>项目二</a:t>
            </a:r>
          </a:p>
        </p:txBody>
      </p:sp>
      <p:sp>
        <p:nvSpPr>
          <p:cNvPr id="27" name="Прямоугольник 26"/>
          <p:cNvSpPr/>
          <p:nvPr/>
        </p:nvSpPr>
        <p:spPr>
          <a:xfrm>
            <a:off x="6957695" y="4882515"/>
            <a:ext cx="2154555" cy="321945"/>
          </a:xfrm>
          <a:prstGeom prst="rect">
            <a:avLst/>
          </a:prstGeom>
        </p:spPr>
        <p:txBody>
          <a:bodyPr wrap="square">
            <a:spAutoFit/>
          </a:bodyPr>
          <a:lstStyle/>
          <a:p>
            <a:pPr algn="ctr">
              <a:lnSpc>
                <a:spcPts val="1800"/>
              </a:lnSpc>
            </a:pPr>
            <a:r>
              <a:rPr lang="zh-CN" altLang="en-US" sz="4400" b="1" dirty="0">
                <a:solidFill>
                  <a:schemeClr val="bg1"/>
                </a:solidFill>
                <a:latin typeface="方正楷体简体" panose="03000509000000000000" charset="-122"/>
                <a:ea typeface="方正楷体简体" panose="03000509000000000000" charset="-122"/>
                <a:cs typeface="Lato Heavy" panose="020F0502020204030203" pitchFamily="34" charset="0"/>
                <a:sym typeface="微软雅黑" panose="020B0503020204020204" charset="-122"/>
              </a:rPr>
              <a:t>项目三</a:t>
            </a:r>
          </a:p>
        </p:txBody>
      </p:sp>
      <p:sp>
        <p:nvSpPr>
          <p:cNvPr id="23" name="Прямоугольник 22"/>
          <p:cNvSpPr/>
          <p:nvPr/>
        </p:nvSpPr>
        <p:spPr>
          <a:xfrm>
            <a:off x="1246505" y="3544570"/>
            <a:ext cx="3498215" cy="321945"/>
          </a:xfrm>
          <a:prstGeom prst="rect">
            <a:avLst/>
          </a:prstGeom>
        </p:spPr>
        <p:txBody>
          <a:bodyPr wrap="square">
            <a:spAutoFit/>
          </a:bodyPr>
          <a:lstStyle/>
          <a:p>
            <a:pPr algn="ctr">
              <a:lnSpc>
                <a:spcPts val="1800"/>
              </a:lnSpc>
            </a:pPr>
            <a:r>
              <a:rPr lang="zh-CN" altLang="en-US" sz="4800" b="1" dirty="0">
                <a:solidFill>
                  <a:schemeClr val="bg1"/>
                </a:solidFill>
                <a:latin typeface="方正楷体简体" panose="03000509000000000000" charset="-122"/>
                <a:ea typeface="方正楷体简体" panose="03000509000000000000" charset="-122"/>
                <a:cs typeface="Lato Heavy" panose="020F0502020204030203" pitchFamily="34" charset="0"/>
                <a:sym typeface="微软雅黑" panose="020B0503020204020204" charset="-122"/>
              </a:rPr>
              <a:t>项目一</a:t>
            </a:r>
          </a:p>
        </p:txBody>
      </p:sp>
      <p:sp>
        <p:nvSpPr>
          <p:cNvPr id="15" name="Прямоугольник 27"/>
          <p:cNvSpPr/>
          <p:nvPr/>
        </p:nvSpPr>
        <p:spPr>
          <a:xfrm>
            <a:off x="1711677" y="2528837"/>
            <a:ext cx="2540570" cy="19352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bg1">
                  <a:lumMod val="65000"/>
                </a:schemeClr>
              </a:solidFill>
              <a:latin typeface="微软雅黑" panose="020B0503020204020204" charset="-122"/>
              <a:ea typeface="微软雅黑" panose="020B0503020204020204" charset="-122"/>
              <a:sym typeface="微软雅黑" panose="020B0503020204020204" charset="-122"/>
            </a:endParaRPr>
          </a:p>
        </p:txBody>
      </p:sp>
      <p:sp>
        <p:nvSpPr>
          <p:cNvPr id="31" name="Прямоугольник 30"/>
          <p:cNvSpPr/>
          <p:nvPr/>
        </p:nvSpPr>
        <p:spPr>
          <a:xfrm>
            <a:off x="6936750" y="1694837"/>
            <a:ext cx="2154591" cy="113276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bg1">
                  <a:lumMod val="65000"/>
                </a:schemeClr>
              </a:solidFill>
              <a:latin typeface="微软雅黑" panose="020B0503020204020204" charset="-122"/>
              <a:ea typeface="微软雅黑" panose="020B0503020204020204" charset="-122"/>
              <a:sym typeface="微软雅黑" panose="020B0503020204020204" charset="-122"/>
            </a:endParaRPr>
          </a:p>
        </p:txBody>
      </p:sp>
      <p:sp>
        <p:nvSpPr>
          <p:cNvPr id="16" name="Прямоугольник 32"/>
          <p:cNvSpPr/>
          <p:nvPr/>
        </p:nvSpPr>
        <p:spPr>
          <a:xfrm>
            <a:off x="6971465" y="4408210"/>
            <a:ext cx="2154591" cy="113276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bg1">
                  <a:lumMod val="65000"/>
                </a:schemeClr>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55"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strVal val="#ppt_w*0.70"/>
                                          </p:val>
                                        </p:tav>
                                        <p:tav tm="100000">
                                          <p:val>
                                            <p:strVal val="#ppt_w"/>
                                          </p:val>
                                        </p:tav>
                                      </p:tavLst>
                                    </p:anim>
                                    <p:anim calcmode="lin" valueType="num">
                                      <p:cBhvr>
                                        <p:cTn id="24" dur="1000" fill="hold"/>
                                        <p:tgtEl>
                                          <p:spTgt spid="8"/>
                                        </p:tgtEl>
                                        <p:attrNameLst>
                                          <p:attrName>ppt_h</p:attrName>
                                        </p:attrNameLst>
                                      </p:cBhvr>
                                      <p:tavLst>
                                        <p:tav tm="0">
                                          <p:val>
                                            <p:strVal val="#ppt_h"/>
                                          </p:val>
                                        </p:tav>
                                        <p:tav tm="100000">
                                          <p:val>
                                            <p:strVal val="#ppt_h"/>
                                          </p:val>
                                        </p:tav>
                                      </p:tavLst>
                                    </p:anim>
                                    <p:animEffect transition="in" filter="fade">
                                      <p:cBhvr>
                                        <p:cTn id="25" dur="1000"/>
                                        <p:tgtEl>
                                          <p:spTgt spid="8"/>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1000" fill="hold"/>
                                        <p:tgtEl>
                                          <p:spTgt spid="11"/>
                                        </p:tgtEl>
                                        <p:attrNameLst>
                                          <p:attrName>ppt_w</p:attrName>
                                        </p:attrNameLst>
                                      </p:cBhvr>
                                      <p:tavLst>
                                        <p:tav tm="0">
                                          <p:val>
                                            <p:strVal val="#ppt_w*0.70"/>
                                          </p:val>
                                        </p:tav>
                                        <p:tav tm="100000">
                                          <p:val>
                                            <p:strVal val="#ppt_w"/>
                                          </p:val>
                                        </p:tav>
                                      </p:tavLst>
                                    </p:anim>
                                    <p:anim calcmode="lin" valueType="num">
                                      <p:cBhvr>
                                        <p:cTn id="29" dur="1000" fill="hold"/>
                                        <p:tgtEl>
                                          <p:spTgt spid="11"/>
                                        </p:tgtEl>
                                        <p:attrNameLst>
                                          <p:attrName>ppt_h</p:attrName>
                                        </p:attrNameLst>
                                      </p:cBhvr>
                                      <p:tavLst>
                                        <p:tav tm="0">
                                          <p:val>
                                            <p:strVal val="#ppt_h"/>
                                          </p:val>
                                        </p:tav>
                                        <p:tav tm="100000">
                                          <p:val>
                                            <p:strVal val="#ppt_h"/>
                                          </p:val>
                                        </p:tav>
                                      </p:tavLst>
                                    </p:anim>
                                    <p:animEffect transition="in" filter="fade">
                                      <p:cBhvr>
                                        <p:cTn id="30" dur="1000"/>
                                        <p:tgtEl>
                                          <p:spTgt spid="11"/>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p:cTn id="33" dur="1000" fill="hold"/>
                                        <p:tgtEl>
                                          <p:spTgt spid="31"/>
                                        </p:tgtEl>
                                        <p:attrNameLst>
                                          <p:attrName>ppt_w</p:attrName>
                                        </p:attrNameLst>
                                      </p:cBhvr>
                                      <p:tavLst>
                                        <p:tav tm="0">
                                          <p:val>
                                            <p:strVal val="#ppt_w*0.70"/>
                                          </p:val>
                                        </p:tav>
                                        <p:tav tm="100000">
                                          <p:val>
                                            <p:strVal val="#ppt_w"/>
                                          </p:val>
                                        </p:tav>
                                      </p:tavLst>
                                    </p:anim>
                                    <p:anim calcmode="lin" valueType="num">
                                      <p:cBhvr>
                                        <p:cTn id="34" dur="1000" fill="hold"/>
                                        <p:tgtEl>
                                          <p:spTgt spid="31"/>
                                        </p:tgtEl>
                                        <p:attrNameLst>
                                          <p:attrName>ppt_h</p:attrName>
                                        </p:attrNameLst>
                                      </p:cBhvr>
                                      <p:tavLst>
                                        <p:tav tm="0">
                                          <p:val>
                                            <p:strVal val="#ppt_h"/>
                                          </p:val>
                                        </p:tav>
                                        <p:tav tm="100000">
                                          <p:val>
                                            <p:strVal val="#ppt_h"/>
                                          </p:val>
                                        </p:tav>
                                      </p:tavLst>
                                    </p:anim>
                                    <p:animEffect transition="in" filter="fade">
                                      <p:cBhvr>
                                        <p:cTn id="35" dur="1000"/>
                                        <p:tgtEl>
                                          <p:spTgt spid="31"/>
                                        </p:tgtEl>
                                      </p:cBhvr>
                                    </p:animEffect>
                                  </p:childTnLst>
                                </p:cTn>
                              </p:par>
                            </p:childTnLst>
                          </p:cTn>
                        </p:par>
                        <p:par>
                          <p:cTn id="36" fill="hold">
                            <p:stCondLst>
                              <p:cond delay="2000"/>
                            </p:stCondLst>
                            <p:childTnLst>
                              <p:par>
                                <p:cTn id="37" presetID="42" presetClass="entr" presetSubtype="0"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0"/>
                                        <p:tgtEl>
                                          <p:spTgt spid="6"/>
                                        </p:tgtEl>
                                      </p:cBhvr>
                                    </p:animEffect>
                                    <p:anim calcmode="lin" valueType="num">
                                      <p:cBhvr>
                                        <p:cTn id="45" dur="1000" fill="hold"/>
                                        <p:tgtEl>
                                          <p:spTgt spid="6"/>
                                        </p:tgtEl>
                                        <p:attrNameLst>
                                          <p:attrName>ppt_x</p:attrName>
                                        </p:attrNameLst>
                                      </p:cBhvr>
                                      <p:tavLst>
                                        <p:tav tm="0">
                                          <p:val>
                                            <p:strVal val="#ppt_x"/>
                                          </p:val>
                                        </p:tav>
                                        <p:tav tm="100000">
                                          <p:val>
                                            <p:strVal val="#ppt_x"/>
                                          </p:val>
                                        </p:tav>
                                      </p:tavLst>
                                    </p:anim>
                                    <p:anim calcmode="lin" valueType="num">
                                      <p:cBhvr>
                                        <p:cTn id="46" dur="1000" fill="hold"/>
                                        <p:tgtEl>
                                          <p:spTgt spid="6"/>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1000"/>
                                        <p:tgtEl>
                                          <p:spTgt spid="16"/>
                                        </p:tgtEl>
                                      </p:cBhvr>
                                    </p:animEffect>
                                    <p:anim calcmode="lin" valueType="num">
                                      <p:cBhvr>
                                        <p:cTn id="55" dur="1000" fill="hold"/>
                                        <p:tgtEl>
                                          <p:spTgt spid="16"/>
                                        </p:tgtEl>
                                        <p:attrNameLst>
                                          <p:attrName>ppt_x</p:attrName>
                                        </p:attrNameLst>
                                      </p:cBhvr>
                                      <p:tavLst>
                                        <p:tav tm="0">
                                          <p:val>
                                            <p:strVal val="#ppt_x"/>
                                          </p:val>
                                        </p:tav>
                                        <p:tav tm="100000">
                                          <p:val>
                                            <p:strVal val="#ppt_x"/>
                                          </p:val>
                                        </p:tav>
                                      </p:tavLst>
                                    </p:anim>
                                    <p:anim calcmode="lin" valueType="num">
                                      <p:cBhvr>
                                        <p:cTn id="5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p:bldP spid="27" grpId="0"/>
      <p:bldP spid="23" grpId="0"/>
      <p:bldP spid="15" grpId="0" animBg="1"/>
      <p:bldP spid="31"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2" descr="C:\Users\111\Desktop\4.jpg4"/>
          <p:cNvPicPr>
            <a:picLocks noChangeAspect="1" noChangeArrowheads="1"/>
          </p:cNvPicPr>
          <p:nvPr/>
        </p:nvPicPr>
        <p:blipFill rotWithShape="1">
          <a:blip r:embed="rId2"/>
          <a:srcRect/>
          <a:stretch>
            <a:fillRect/>
          </a:stretch>
        </p:blipFill>
        <p:spPr bwMode="auto">
          <a:xfrm>
            <a:off x="9391650" y="1869440"/>
            <a:ext cx="962660" cy="234124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C:\Users\111\Desktop\3.jpg3"/>
          <p:cNvPicPr>
            <a:picLocks noChangeAspect="1" noChangeArrowheads="1"/>
          </p:cNvPicPr>
          <p:nvPr/>
        </p:nvPicPr>
        <p:blipFill rotWithShape="1">
          <a:blip r:embed="rId3"/>
          <a:srcRect/>
          <a:stretch>
            <a:fillRect/>
          </a:stretch>
        </p:blipFill>
        <p:spPr bwMode="auto">
          <a:xfrm>
            <a:off x="6656705" y="1879600"/>
            <a:ext cx="986790" cy="2341245"/>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C:\Users\111\Desktop\2.jpg2"/>
          <p:cNvPicPr>
            <a:picLocks noChangeAspect="1" noChangeArrowheads="1"/>
          </p:cNvPicPr>
          <p:nvPr/>
        </p:nvPicPr>
        <p:blipFill rotWithShape="1">
          <a:blip r:embed="rId4"/>
          <a:srcRect/>
          <a:stretch>
            <a:fillRect/>
          </a:stretch>
        </p:blipFill>
        <p:spPr bwMode="auto">
          <a:xfrm>
            <a:off x="3848735" y="1859280"/>
            <a:ext cx="1042670" cy="2341245"/>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C:\Users\111\Desktop\photo-1475694867812-f82b8696d610 (1).jpgphoto-1475694867812-f82b8696d610 (1)"/>
          <p:cNvPicPr>
            <a:picLocks noChangeAspect="1" noChangeArrowheads="1"/>
          </p:cNvPicPr>
          <p:nvPr/>
        </p:nvPicPr>
        <p:blipFill rotWithShape="1">
          <a:blip r:embed="rId5"/>
          <a:srcRect/>
          <a:stretch>
            <a:fillRect/>
          </a:stretch>
        </p:blipFill>
        <p:spPr bwMode="auto">
          <a:xfrm>
            <a:off x="1214929" y="1869253"/>
            <a:ext cx="1014095" cy="2341548"/>
          </a:xfrm>
          <a:prstGeom prst="rect">
            <a:avLst/>
          </a:prstGeom>
          <a:noFill/>
          <a:extLst>
            <a:ext uri="{909E8E84-426E-40DD-AFC4-6F175D3DCCD1}">
              <a14:hiddenFill xmlns:a14="http://schemas.microsoft.com/office/drawing/2010/main">
                <a:solidFill>
                  <a:srgbClr val="FFFFFF"/>
                </a:solidFill>
              </a14:hiddenFill>
            </a:ext>
          </a:extLst>
        </p:spPr>
      </p:pic>
      <p:sp>
        <p:nvSpPr>
          <p:cNvPr id="33" name="矩形 32"/>
          <p:cNvSpPr/>
          <p:nvPr/>
        </p:nvSpPr>
        <p:spPr>
          <a:xfrm>
            <a:off x="188007" y="205099"/>
            <a:ext cx="11793197" cy="6426437"/>
          </a:xfrm>
          <a:prstGeom prst="rect">
            <a:avLst/>
          </a:prstGeom>
          <a:noFill/>
          <a:ln w="57150" cmpd="thickThin">
            <a:solidFill>
              <a:srgbClr val="A1B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1859236" y="3060302"/>
            <a:ext cx="1198245" cy="1251076"/>
          </a:xfrm>
          <a:prstGeom prst="rect">
            <a:avLst/>
          </a:prstGeom>
          <a:noFill/>
        </p:spPr>
        <p:txBody>
          <a:bodyPr vert="eaVert" wrap="square" rtlCol="0">
            <a:spAutoFit/>
          </a:bodyPr>
          <a:lstStyle>
            <a:defPPr>
              <a:defRPr lang="zh-CN"/>
            </a:defPPr>
            <a:lvl1pPr>
              <a:defRPr sz="4400" spc="200">
                <a:solidFill>
                  <a:srgbClr val="FCF9F4"/>
                </a:solidFill>
                <a:latin typeface="汉仪细中圆简" panose="02010609000101010101" pitchFamily="49" charset="-122"/>
                <a:ea typeface="汉仪细中圆简" panose="02010609000101010101" pitchFamily="49" charset="-122"/>
              </a:defRPr>
            </a:lvl1pPr>
          </a:lstStyle>
          <a:p>
            <a:r>
              <a:rPr lang="zh-CN" altLang="en-US" sz="6600" dirty="0">
                <a:solidFill>
                  <a:srgbClr val="0180B0"/>
                </a:solidFill>
                <a:latin typeface="方正楷体简体" panose="03000509000000000000" charset="-122"/>
                <a:ea typeface="方正楷体简体" panose="03000509000000000000" charset="-122"/>
              </a:rPr>
              <a:t>壹</a:t>
            </a:r>
          </a:p>
        </p:txBody>
      </p:sp>
      <p:sp>
        <p:nvSpPr>
          <p:cNvPr id="18" name="文本框 17"/>
          <p:cNvSpPr txBox="1"/>
          <p:nvPr/>
        </p:nvSpPr>
        <p:spPr>
          <a:xfrm>
            <a:off x="4515555" y="3060302"/>
            <a:ext cx="1200329" cy="1251076"/>
          </a:xfrm>
          <a:prstGeom prst="rect">
            <a:avLst/>
          </a:prstGeom>
          <a:noFill/>
        </p:spPr>
        <p:txBody>
          <a:bodyPr vert="eaVert" wrap="square" rtlCol="0">
            <a:spAutoFit/>
          </a:bodyPr>
          <a:lstStyle>
            <a:defPPr>
              <a:defRPr lang="zh-CN"/>
            </a:defPPr>
            <a:lvl1pPr>
              <a:defRPr sz="4400" spc="200">
                <a:solidFill>
                  <a:srgbClr val="FCF9F4"/>
                </a:solidFill>
                <a:latin typeface="汉仪细中圆简" panose="02010609000101010101" pitchFamily="49" charset="-122"/>
                <a:ea typeface="汉仪细中圆简" panose="02010609000101010101" pitchFamily="49" charset="-122"/>
              </a:defRPr>
            </a:lvl1pPr>
          </a:lstStyle>
          <a:p>
            <a:r>
              <a:rPr lang="zh-CN" altLang="en-US" sz="6600" dirty="0">
                <a:solidFill>
                  <a:srgbClr val="0180B0"/>
                </a:solidFill>
                <a:latin typeface="方正楷体简体" panose="03000509000000000000" charset="-122"/>
                <a:ea typeface="方正楷体简体" panose="03000509000000000000" charset="-122"/>
              </a:rPr>
              <a:t>贰</a:t>
            </a:r>
          </a:p>
        </p:txBody>
      </p:sp>
      <p:sp>
        <p:nvSpPr>
          <p:cNvPr id="21" name="文本框 20"/>
          <p:cNvSpPr txBox="1"/>
          <p:nvPr/>
        </p:nvSpPr>
        <p:spPr>
          <a:xfrm>
            <a:off x="7233767" y="3060302"/>
            <a:ext cx="1200329" cy="1251076"/>
          </a:xfrm>
          <a:prstGeom prst="rect">
            <a:avLst/>
          </a:prstGeom>
          <a:noFill/>
        </p:spPr>
        <p:txBody>
          <a:bodyPr vert="eaVert" wrap="square" rtlCol="0">
            <a:spAutoFit/>
          </a:bodyPr>
          <a:lstStyle>
            <a:defPPr>
              <a:defRPr lang="zh-CN"/>
            </a:defPPr>
            <a:lvl1pPr>
              <a:defRPr sz="4400" spc="200">
                <a:solidFill>
                  <a:srgbClr val="FCF9F4"/>
                </a:solidFill>
                <a:latin typeface="汉仪细中圆简" panose="02010609000101010101" pitchFamily="49" charset="-122"/>
                <a:ea typeface="汉仪细中圆简" panose="02010609000101010101" pitchFamily="49" charset="-122"/>
              </a:defRPr>
            </a:lvl1pPr>
          </a:lstStyle>
          <a:p>
            <a:r>
              <a:rPr lang="zh-CN" altLang="en-US" sz="6600" dirty="0">
                <a:solidFill>
                  <a:srgbClr val="0180B0"/>
                </a:solidFill>
                <a:latin typeface="方正楷体简体" panose="03000509000000000000" charset="-122"/>
                <a:ea typeface="方正楷体简体" panose="03000509000000000000" charset="-122"/>
              </a:rPr>
              <a:t>叁</a:t>
            </a:r>
          </a:p>
        </p:txBody>
      </p:sp>
      <p:sp>
        <p:nvSpPr>
          <p:cNvPr id="25" name="文本框 24"/>
          <p:cNvSpPr txBox="1"/>
          <p:nvPr/>
        </p:nvSpPr>
        <p:spPr>
          <a:xfrm>
            <a:off x="9951979" y="3060302"/>
            <a:ext cx="1200329" cy="1251076"/>
          </a:xfrm>
          <a:prstGeom prst="rect">
            <a:avLst/>
          </a:prstGeom>
          <a:noFill/>
        </p:spPr>
        <p:txBody>
          <a:bodyPr vert="eaVert" wrap="square" rtlCol="0">
            <a:spAutoFit/>
          </a:bodyPr>
          <a:lstStyle>
            <a:defPPr>
              <a:defRPr lang="zh-CN"/>
            </a:defPPr>
            <a:lvl1pPr>
              <a:defRPr sz="4400" spc="200">
                <a:solidFill>
                  <a:srgbClr val="FCF9F4"/>
                </a:solidFill>
                <a:latin typeface="汉仪细中圆简" panose="02010609000101010101" pitchFamily="49" charset="-122"/>
                <a:ea typeface="汉仪细中圆简" panose="02010609000101010101" pitchFamily="49" charset="-122"/>
              </a:defRPr>
            </a:lvl1pPr>
          </a:lstStyle>
          <a:p>
            <a:r>
              <a:rPr lang="zh-CN" altLang="en-US" sz="6600" dirty="0">
                <a:solidFill>
                  <a:srgbClr val="0180B0"/>
                </a:solidFill>
                <a:latin typeface="方正楷体简体" panose="03000509000000000000" charset="-122"/>
                <a:ea typeface="方正楷体简体" panose="03000509000000000000" charset="-122"/>
              </a:rPr>
              <a:t>肆</a:t>
            </a:r>
          </a:p>
        </p:txBody>
      </p:sp>
      <p:sp>
        <p:nvSpPr>
          <p:cNvPr id="2" name="矩形 1"/>
          <p:cNvSpPr/>
          <p:nvPr/>
        </p:nvSpPr>
        <p:spPr>
          <a:xfrm>
            <a:off x="927628" y="4514028"/>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sp>
        <p:nvSpPr>
          <p:cNvPr id="3" name="矩形 2"/>
          <p:cNvSpPr/>
          <p:nvPr/>
        </p:nvSpPr>
        <p:spPr>
          <a:xfrm>
            <a:off x="3306338" y="4514028"/>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sp>
        <p:nvSpPr>
          <p:cNvPr id="4" name="矩形 3"/>
          <p:cNvSpPr/>
          <p:nvPr/>
        </p:nvSpPr>
        <p:spPr>
          <a:xfrm>
            <a:off x="6261628" y="4514028"/>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sp>
        <p:nvSpPr>
          <p:cNvPr id="5" name="矩形 4"/>
          <p:cNvSpPr/>
          <p:nvPr/>
        </p:nvSpPr>
        <p:spPr>
          <a:xfrm>
            <a:off x="8640338" y="4514028"/>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0.70"/>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000" fill="hold"/>
                                        <p:tgtEl>
                                          <p:spTgt spid="13"/>
                                        </p:tgtEl>
                                        <p:attrNameLst>
                                          <p:attrName>ppt_w</p:attrName>
                                        </p:attrNameLst>
                                      </p:cBhvr>
                                      <p:tavLst>
                                        <p:tav tm="0">
                                          <p:val>
                                            <p:strVal val="#ppt_w*0.70"/>
                                          </p:val>
                                        </p:tav>
                                        <p:tav tm="100000">
                                          <p:val>
                                            <p:strVal val="#ppt_w"/>
                                          </p:val>
                                        </p:tav>
                                      </p:tavLst>
                                    </p:anim>
                                    <p:anim calcmode="lin" valueType="num">
                                      <p:cBhvr>
                                        <p:cTn id="13" dur="1000" fill="hold"/>
                                        <p:tgtEl>
                                          <p:spTgt spid="13"/>
                                        </p:tgtEl>
                                        <p:attrNameLst>
                                          <p:attrName>ppt_h</p:attrName>
                                        </p:attrNameLst>
                                      </p:cBhvr>
                                      <p:tavLst>
                                        <p:tav tm="0">
                                          <p:val>
                                            <p:strVal val="#ppt_h"/>
                                          </p:val>
                                        </p:tav>
                                        <p:tav tm="100000">
                                          <p:val>
                                            <p:strVal val="#ppt_h"/>
                                          </p:val>
                                        </p:tav>
                                      </p:tavLst>
                                    </p:anim>
                                    <p:animEffect transition="in" filter="fade">
                                      <p:cBhvr>
                                        <p:cTn id="14" dur="1000"/>
                                        <p:tgtEl>
                                          <p:spTgt spid="13"/>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strVal val="#ppt_w*0.70"/>
                                          </p:val>
                                        </p:tav>
                                        <p:tav tm="100000">
                                          <p:val>
                                            <p:strVal val="#ppt_w"/>
                                          </p:val>
                                        </p:tav>
                                      </p:tavLst>
                                    </p:anim>
                                    <p:anim calcmode="lin" valueType="num">
                                      <p:cBhvr>
                                        <p:cTn id="18" dur="1000" fill="hold"/>
                                        <p:tgtEl>
                                          <p:spTgt spid="2"/>
                                        </p:tgtEl>
                                        <p:attrNameLst>
                                          <p:attrName>ppt_h</p:attrName>
                                        </p:attrNameLst>
                                      </p:cBhvr>
                                      <p:tavLst>
                                        <p:tav tm="0">
                                          <p:val>
                                            <p:strVal val="#ppt_h"/>
                                          </p:val>
                                        </p:tav>
                                        <p:tav tm="100000">
                                          <p:val>
                                            <p:strVal val="#ppt_h"/>
                                          </p:val>
                                        </p:tav>
                                      </p:tavLst>
                                    </p:anim>
                                    <p:animEffect transition="in" filter="fade">
                                      <p:cBhvr>
                                        <p:cTn id="19" dur="1000"/>
                                        <p:tgtEl>
                                          <p:spTgt spid="2"/>
                                        </p:tgtEl>
                                      </p:cBhvr>
                                    </p:animEffect>
                                  </p:childTnLst>
                                </p:cTn>
                              </p:par>
                            </p:childTnLst>
                          </p:cTn>
                        </p:par>
                        <p:par>
                          <p:cTn id="20" fill="hold">
                            <p:stCondLst>
                              <p:cond delay="1000"/>
                            </p:stCondLst>
                            <p:childTnLst>
                              <p:par>
                                <p:cTn id="21" presetID="42" presetClass="entr" presetSubtype="0" fill="hold"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1000"/>
                                        <p:tgtEl>
                                          <p:spTgt spid="29"/>
                                        </p:tgtEl>
                                      </p:cBhvr>
                                    </p:animEffect>
                                    <p:anim calcmode="lin" valueType="num">
                                      <p:cBhvr>
                                        <p:cTn id="24" dur="1000" fill="hold"/>
                                        <p:tgtEl>
                                          <p:spTgt spid="29"/>
                                        </p:tgtEl>
                                        <p:attrNameLst>
                                          <p:attrName>ppt_x</p:attrName>
                                        </p:attrNameLst>
                                      </p:cBhvr>
                                      <p:tavLst>
                                        <p:tav tm="0">
                                          <p:val>
                                            <p:strVal val="#ppt_x"/>
                                          </p:val>
                                        </p:tav>
                                        <p:tav tm="100000">
                                          <p:val>
                                            <p:strVal val="#ppt_x"/>
                                          </p:val>
                                        </p:tav>
                                      </p:tavLst>
                                    </p:anim>
                                    <p:anim calcmode="lin" valueType="num">
                                      <p:cBhvr>
                                        <p:cTn id="25" dur="1000" fill="hold"/>
                                        <p:tgtEl>
                                          <p:spTgt spid="29"/>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1000" fill="hold"/>
                                        <p:tgtEl>
                                          <p:spTgt spid="18"/>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2000"/>
                            </p:stCondLst>
                            <p:childTnLst>
                              <p:par>
                                <p:cTn id="37" presetID="55"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p:cTn id="39" dur="1000" fill="hold"/>
                                        <p:tgtEl>
                                          <p:spTgt spid="30"/>
                                        </p:tgtEl>
                                        <p:attrNameLst>
                                          <p:attrName>ppt_w</p:attrName>
                                        </p:attrNameLst>
                                      </p:cBhvr>
                                      <p:tavLst>
                                        <p:tav tm="0">
                                          <p:val>
                                            <p:strVal val="#ppt_w*0.70"/>
                                          </p:val>
                                        </p:tav>
                                        <p:tav tm="100000">
                                          <p:val>
                                            <p:strVal val="#ppt_w"/>
                                          </p:val>
                                        </p:tav>
                                      </p:tavLst>
                                    </p:anim>
                                    <p:anim calcmode="lin" valueType="num">
                                      <p:cBhvr>
                                        <p:cTn id="40" dur="1000" fill="hold"/>
                                        <p:tgtEl>
                                          <p:spTgt spid="30"/>
                                        </p:tgtEl>
                                        <p:attrNameLst>
                                          <p:attrName>ppt_h</p:attrName>
                                        </p:attrNameLst>
                                      </p:cBhvr>
                                      <p:tavLst>
                                        <p:tav tm="0">
                                          <p:val>
                                            <p:strVal val="#ppt_h"/>
                                          </p:val>
                                        </p:tav>
                                        <p:tav tm="100000">
                                          <p:val>
                                            <p:strVal val="#ppt_h"/>
                                          </p:val>
                                        </p:tav>
                                      </p:tavLst>
                                    </p:anim>
                                    <p:animEffect transition="in" filter="fade">
                                      <p:cBhvr>
                                        <p:cTn id="41" dur="1000"/>
                                        <p:tgtEl>
                                          <p:spTgt spid="30"/>
                                        </p:tgtEl>
                                      </p:cBhvr>
                                    </p:animEffect>
                                  </p:childTnLst>
                                </p:cTn>
                              </p:par>
                              <p:par>
                                <p:cTn id="42" presetID="55" presetClass="entr" presetSubtype="0"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p:cTn id="44" dur="1000" fill="hold"/>
                                        <p:tgtEl>
                                          <p:spTgt spid="21"/>
                                        </p:tgtEl>
                                        <p:attrNameLst>
                                          <p:attrName>ppt_w</p:attrName>
                                        </p:attrNameLst>
                                      </p:cBhvr>
                                      <p:tavLst>
                                        <p:tav tm="0">
                                          <p:val>
                                            <p:strVal val="#ppt_w*0.70"/>
                                          </p:val>
                                        </p:tav>
                                        <p:tav tm="100000">
                                          <p:val>
                                            <p:strVal val="#ppt_w"/>
                                          </p:val>
                                        </p:tav>
                                      </p:tavLst>
                                    </p:anim>
                                    <p:anim calcmode="lin" valueType="num">
                                      <p:cBhvr>
                                        <p:cTn id="45" dur="1000" fill="hold"/>
                                        <p:tgtEl>
                                          <p:spTgt spid="21"/>
                                        </p:tgtEl>
                                        <p:attrNameLst>
                                          <p:attrName>ppt_h</p:attrName>
                                        </p:attrNameLst>
                                      </p:cBhvr>
                                      <p:tavLst>
                                        <p:tav tm="0">
                                          <p:val>
                                            <p:strVal val="#ppt_h"/>
                                          </p:val>
                                        </p:tav>
                                        <p:tav tm="100000">
                                          <p:val>
                                            <p:strVal val="#ppt_h"/>
                                          </p:val>
                                        </p:tav>
                                      </p:tavLst>
                                    </p:anim>
                                    <p:animEffect transition="in" filter="fade">
                                      <p:cBhvr>
                                        <p:cTn id="46" dur="1000"/>
                                        <p:tgtEl>
                                          <p:spTgt spid="21"/>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1000" fill="hold"/>
                                        <p:tgtEl>
                                          <p:spTgt spid="4"/>
                                        </p:tgtEl>
                                        <p:attrNameLst>
                                          <p:attrName>ppt_w</p:attrName>
                                        </p:attrNameLst>
                                      </p:cBhvr>
                                      <p:tavLst>
                                        <p:tav tm="0">
                                          <p:val>
                                            <p:strVal val="#ppt_w*0.70"/>
                                          </p:val>
                                        </p:tav>
                                        <p:tav tm="100000">
                                          <p:val>
                                            <p:strVal val="#ppt_w"/>
                                          </p:val>
                                        </p:tav>
                                      </p:tavLst>
                                    </p:anim>
                                    <p:anim calcmode="lin" valueType="num">
                                      <p:cBhvr>
                                        <p:cTn id="50" dur="1000" fill="hold"/>
                                        <p:tgtEl>
                                          <p:spTgt spid="4"/>
                                        </p:tgtEl>
                                        <p:attrNameLst>
                                          <p:attrName>ppt_h</p:attrName>
                                        </p:attrNameLst>
                                      </p:cBhvr>
                                      <p:tavLst>
                                        <p:tav tm="0">
                                          <p:val>
                                            <p:strVal val="#ppt_h"/>
                                          </p:val>
                                        </p:tav>
                                        <p:tav tm="100000">
                                          <p:val>
                                            <p:strVal val="#ppt_h"/>
                                          </p:val>
                                        </p:tav>
                                      </p:tavLst>
                                    </p:anim>
                                    <p:animEffect transition="in" filter="fade">
                                      <p:cBhvr>
                                        <p:cTn id="51" dur="1000"/>
                                        <p:tgtEl>
                                          <p:spTgt spid="4"/>
                                        </p:tgtEl>
                                      </p:cBhvr>
                                    </p:animEffect>
                                  </p:childTnLst>
                                </p:cTn>
                              </p:par>
                            </p:childTnLst>
                          </p:cTn>
                        </p:par>
                        <p:par>
                          <p:cTn id="52" fill="hold">
                            <p:stCondLst>
                              <p:cond delay="3000"/>
                            </p:stCondLst>
                            <p:childTnLst>
                              <p:par>
                                <p:cTn id="53" presetID="42" presetClass="entr" presetSubtype="0" fill="hold"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1000"/>
                                        <p:tgtEl>
                                          <p:spTgt spid="32"/>
                                        </p:tgtEl>
                                      </p:cBhvr>
                                    </p:animEffect>
                                    <p:anim calcmode="lin" valueType="num">
                                      <p:cBhvr>
                                        <p:cTn id="56" dur="1000" fill="hold"/>
                                        <p:tgtEl>
                                          <p:spTgt spid="32"/>
                                        </p:tgtEl>
                                        <p:attrNameLst>
                                          <p:attrName>ppt_x</p:attrName>
                                        </p:attrNameLst>
                                      </p:cBhvr>
                                      <p:tavLst>
                                        <p:tav tm="0">
                                          <p:val>
                                            <p:strVal val="#ppt_x"/>
                                          </p:val>
                                        </p:tav>
                                        <p:tav tm="100000">
                                          <p:val>
                                            <p:strVal val="#ppt_x"/>
                                          </p:val>
                                        </p:tav>
                                      </p:tavLst>
                                    </p:anim>
                                    <p:anim calcmode="lin" valueType="num">
                                      <p:cBhvr>
                                        <p:cTn id="57" dur="1000" fill="hold"/>
                                        <p:tgtEl>
                                          <p:spTgt spid="32"/>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1000"/>
                                        <p:tgtEl>
                                          <p:spTgt spid="25"/>
                                        </p:tgtEl>
                                      </p:cBhvr>
                                    </p:animEffect>
                                    <p:anim calcmode="lin" valueType="num">
                                      <p:cBhvr>
                                        <p:cTn id="61" dur="1000" fill="hold"/>
                                        <p:tgtEl>
                                          <p:spTgt spid="25"/>
                                        </p:tgtEl>
                                        <p:attrNameLst>
                                          <p:attrName>ppt_x</p:attrName>
                                        </p:attrNameLst>
                                      </p:cBhvr>
                                      <p:tavLst>
                                        <p:tav tm="0">
                                          <p:val>
                                            <p:strVal val="#ppt_x"/>
                                          </p:val>
                                        </p:tav>
                                        <p:tav tm="100000">
                                          <p:val>
                                            <p:strVal val="#ppt_x"/>
                                          </p:val>
                                        </p:tav>
                                      </p:tavLst>
                                    </p:anim>
                                    <p:anim calcmode="lin" valueType="num">
                                      <p:cBhvr>
                                        <p:cTn id="62" dur="1000" fill="hold"/>
                                        <p:tgtEl>
                                          <p:spTgt spid="25"/>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5"/>
                                        </p:tgtEl>
                                        <p:attrNameLst>
                                          <p:attrName>style.visibility</p:attrName>
                                        </p:attrNameLst>
                                      </p:cBhvr>
                                      <p:to>
                                        <p:strVal val="visible"/>
                                      </p:to>
                                    </p:set>
                                    <p:animEffect transition="in" filter="fade">
                                      <p:cBhvr>
                                        <p:cTn id="65" dur="1000"/>
                                        <p:tgtEl>
                                          <p:spTgt spid="5"/>
                                        </p:tgtEl>
                                      </p:cBhvr>
                                    </p:animEffect>
                                    <p:anim calcmode="lin" valueType="num">
                                      <p:cBhvr>
                                        <p:cTn id="66" dur="1000" fill="hold"/>
                                        <p:tgtEl>
                                          <p:spTgt spid="5"/>
                                        </p:tgtEl>
                                        <p:attrNameLst>
                                          <p:attrName>ppt_x</p:attrName>
                                        </p:attrNameLst>
                                      </p:cBhvr>
                                      <p:tavLst>
                                        <p:tav tm="0">
                                          <p:val>
                                            <p:strVal val="#ppt_x"/>
                                          </p:val>
                                        </p:tav>
                                        <p:tav tm="100000">
                                          <p:val>
                                            <p:strVal val="#ppt_x"/>
                                          </p:val>
                                        </p:tav>
                                      </p:tavLst>
                                    </p:anim>
                                    <p:anim calcmode="lin" valueType="num">
                                      <p:cBhvr>
                                        <p:cTn id="6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P spid="21" grpId="0"/>
      <p:bldP spid="25" grpId="0"/>
      <p:bldP spid="2" grpId="0"/>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7" name="Picture 4" descr="C:\Users\111\Desktop\photo-1475694867812-f82b8696d610.jpgphoto-1475694867812-f82b8696d610"/>
          <p:cNvPicPr>
            <a:picLocks noChangeAspect="1" noChangeArrowheads="1"/>
          </p:cNvPicPr>
          <p:nvPr/>
        </p:nvPicPr>
        <p:blipFill rotWithShape="1">
          <a:blip r:embed="rId2"/>
          <a:srcRect r="61138"/>
          <a:stretch>
            <a:fillRect/>
          </a:stretch>
        </p:blipFill>
        <p:spPr bwMode="auto">
          <a:xfrm>
            <a:off x="-22860" y="-70485"/>
            <a:ext cx="4679315" cy="6998335"/>
          </a:xfrm>
          <a:prstGeom prst="rect">
            <a:avLst/>
          </a:prstGeom>
          <a:noFill/>
          <a:extLst>
            <a:ext uri="{909E8E84-426E-40DD-AFC4-6F175D3DCCD1}">
              <a14:hiddenFill xmlns:a14="http://schemas.microsoft.com/office/drawing/2010/main">
                <a:solidFill>
                  <a:srgbClr val="FFFFFF"/>
                </a:solidFill>
              </a14:hiddenFill>
            </a:ext>
          </a:extLst>
        </p:spPr>
      </p:pic>
      <p:sp>
        <p:nvSpPr>
          <p:cNvPr id="68" name="矩形 67"/>
          <p:cNvSpPr/>
          <p:nvPr/>
        </p:nvSpPr>
        <p:spPr>
          <a:xfrm>
            <a:off x="2004882" y="2335427"/>
            <a:ext cx="9220201" cy="2471351"/>
          </a:xfrm>
          <a:prstGeom prst="rect">
            <a:avLst/>
          </a:prstGeom>
          <a:solidFill>
            <a:schemeClr val="bg1">
              <a:alpha val="90000"/>
            </a:schemeClr>
          </a:solidFill>
          <a:ln>
            <a:solidFill>
              <a:srgbClr val="018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535391" y="3455656"/>
            <a:ext cx="3513482" cy="521970"/>
          </a:xfrm>
          <a:prstGeom prst="rect">
            <a:avLst/>
          </a:prstGeom>
        </p:spPr>
        <p:txBody>
          <a:bodyPr vert="horz" wrap="square">
            <a:spAutoFit/>
          </a:bodyPr>
          <a:lstStyle>
            <a:defPPr>
              <a:defRPr lang="zh-CN"/>
            </a:defPPr>
            <a:lvl1pPr algn="ctr">
              <a:defRPr sz="2000">
                <a:solidFill>
                  <a:srgbClr val="494848"/>
                </a:solidFill>
                <a:latin typeface="汉仪良品线简" panose="00020600040101010101" pitchFamily="18" charset="-122"/>
                <a:ea typeface="汉仪良品线简" panose="00020600040101010101" pitchFamily="18" charset="-122"/>
              </a:defRPr>
            </a:lvl1pPr>
          </a:lstStyle>
          <a:p>
            <a:pPr algn="dist"/>
            <a:r>
              <a:rPr lang="zh-CN" altLang="en-US" sz="2800" b="1">
                <a:solidFill>
                  <a:srgbClr val="0180B0"/>
                </a:solidFill>
                <a:latin typeface="方正楷体简体" panose="03000509000000000000" charset="-122"/>
                <a:ea typeface="方正楷体简体" panose="03000509000000000000" charset="-122"/>
                <a:sym typeface="+mn-ea"/>
              </a:rPr>
              <a:t>项目计划</a:t>
            </a:r>
            <a:endParaRPr lang="zh-CN" altLang="en-US" sz="2800" dirty="0">
              <a:solidFill>
                <a:schemeClr val="tx1">
                  <a:lumMod val="85000"/>
                  <a:lumOff val="15000"/>
                </a:schemeClr>
              </a:solidFill>
              <a:latin typeface="方正仿宋简体" panose="02010601030101010101" pitchFamily="65" charset="-122"/>
              <a:ea typeface="方正仿宋简体" panose="02010601030101010101" pitchFamily="65" charset="-122"/>
            </a:endParaRPr>
          </a:p>
        </p:txBody>
      </p:sp>
      <p:sp>
        <p:nvSpPr>
          <p:cNvPr id="43" name="矩形 42"/>
          <p:cNvSpPr/>
          <p:nvPr/>
        </p:nvSpPr>
        <p:spPr>
          <a:xfrm>
            <a:off x="4812217" y="4996101"/>
            <a:ext cx="6137430" cy="906723"/>
          </a:xfrm>
          <a:prstGeom prst="rect">
            <a:avLst/>
          </a:prstGeom>
        </p:spPr>
        <p:txBody>
          <a:bodyPr wrap="square">
            <a:spAutoFit/>
          </a:bodyPr>
          <a:lstStyle/>
          <a:p>
            <a:pPr>
              <a:lnSpc>
                <a:spcPct val="130000"/>
              </a:lnSpc>
            </a:pPr>
            <a:r>
              <a:rPr lang="zh-CN" altLang="en-US" sz="1400" dirty="0">
                <a:solidFill>
                  <a:schemeClr val="tx1">
                    <a:lumMod val="85000"/>
                    <a:lumOff val="15000"/>
                  </a:schemeClr>
                </a:solidFill>
                <a:latin typeface="微软雅黑 Light" panose="020B0502040204020203" pitchFamily="34" charset="-122"/>
                <a:ea typeface="微软雅黑 Light" panose="020B0502040204020203" pitchFamily="34" charset="-122"/>
              </a:rPr>
              <a:t>点击此处添加文本信息。标题数字等都可以通过点击和重新输入进行更改，顶部“开始”面板中可以对字体、字号、颜色、行距等进行修改。建议正文</a:t>
            </a:r>
            <a:r>
              <a:rPr lang="en-US" altLang="zh-CN" sz="1400" dirty="0">
                <a:solidFill>
                  <a:schemeClr val="tx1">
                    <a:lumMod val="85000"/>
                    <a:lumOff val="15000"/>
                  </a:schemeClr>
                </a:solidFill>
                <a:latin typeface="微软雅黑 Light" panose="020B0502040204020203" pitchFamily="34" charset="-122"/>
                <a:ea typeface="微软雅黑 Light" panose="020B0502040204020203" pitchFamily="34" charset="-122"/>
              </a:rPr>
              <a:t>14</a:t>
            </a:r>
            <a:r>
              <a:rPr lang="zh-CN" altLang="en-US" sz="1400" dirty="0">
                <a:solidFill>
                  <a:schemeClr val="tx1">
                    <a:lumMod val="85000"/>
                    <a:lumOff val="15000"/>
                  </a:schemeClr>
                </a:solidFill>
                <a:latin typeface="微软雅黑 Light" panose="020B0502040204020203" pitchFamily="34" charset="-122"/>
                <a:ea typeface="微软雅黑 Light" panose="020B0502040204020203" pitchFamily="34" charset="-122"/>
              </a:rPr>
              <a:t>号字，</a:t>
            </a:r>
            <a:r>
              <a:rPr lang="en-US" altLang="zh-CN" sz="1400" dirty="0">
                <a:solidFill>
                  <a:schemeClr val="tx1">
                    <a:lumMod val="85000"/>
                    <a:lumOff val="15000"/>
                  </a:schemeClr>
                </a:solidFill>
                <a:latin typeface="微软雅黑 Light" panose="020B0502040204020203" pitchFamily="34" charset="-122"/>
                <a:ea typeface="微软雅黑 Light" panose="020B0502040204020203" pitchFamily="34" charset="-122"/>
              </a:rPr>
              <a:t>1.3</a:t>
            </a:r>
            <a:r>
              <a:rPr lang="zh-CN" altLang="en-US" sz="1400" dirty="0">
                <a:solidFill>
                  <a:schemeClr val="tx1">
                    <a:lumMod val="85000"/>
                    <a:lumOff val="15000"/>
                  </a:schemeClr>
                </a:solidFill>
                <a:latin typeface="微软雅黑 Light" panose="020B0502040204020203" pitchFamily="34" charset="-122"/>
                <a:ea typeface="微软雅黑 Light" panose="020B0502040204020203" pitchFamily="34" charset="-122"/>
              </a:rPr>
              <a:t>倍字间距。</a:t>
            </a:r>
          </a:p>
        </p:txBody>
      </p:sp>
      <p:sp>
        <p:nvSpPr>
          <p:cNvPr id="66" name="矩形 65"/>
          <p:cNvSpPr/>
          <p:nvPr/>
        </p:nvSpPr>
        <p:spPr>
          <a:xfrm>
            <a:off x="4535391" y="3978876"/>
            <a:ext cx="5297934" cy="369332"/>
          </a:xfrm>
          <a:prstGeom prst="rect">
            <a:avLst/>
          </a:prstGeom>
        </p:spPr>
        <p:txBody>
          <a:bodyPr wrap="square">
            <a:spAutoFit/>
          </a:bodyPr>
          <a:lstStyle/>
          <a:p>
            <a:pPr algn="dist"/>
            <a:r>
              <a:rPr lang="zh-CN" altLang="en-US" dirty="0">
                <a:solidFill>
                  <a:schemeClr val="tx1">
                    <a:lumMod val="85000"/>
                    <a:lumOff val="15000"/>
                  </a:schemeClr>
                </a:solidFill>
                <a:latin typeface="微软雅黑 Light" panose="020B0502040204020203" pitchFamily="34" charset="-122"/>
                <a:ea typeface="微软雅黑 Light" panose="020B0502040204020203" pitchFamily="34" charset="-122"/>
              </a:rPr>
              <a:t>填写副标题</a:t>
            </a:r>
            <a:r>
              <a:rPr lang="en-US" altLang="zh-CN" dirty="0">
                <a:solidFill>
                  <a:schemeClr val="tx1">
                    <a:lumMod val="85000"/>
                    <a:lumOff val="15000"/>
                  </a:schemeClr>
                </a:solidFill>
                <a:latin typeface="微软雅黑 Light" panose="020B0502040204020203" pitchFamily="34" charset="-122"/>
                <a:ea typeface="微软雅黑 Light" panose="020B0502040204020203" pitchFamily="34" charset="-122"/>
              </a:rPr>
              <a:t>|</a:t>
            </a:r>
            <a:r>
              <a:rPr lang="zh-CN" altLang="en-US" dirty="0">
                <a:solidFill>
                  <a:schemeClr val="tx1">
                    <a:lumMod val="85000"/>
                    <a:lumOff val="15000"/>
                  </a:schemeClr>
                </a:solidFill>
                <a:latin typeface="微软雅黑 Light" panose="020B0502040204020203" pitchFamily="34" charset="-122"/>
                <a:ea typeface="微软雅黑 Light" panose="020B0502040204020203" pitchFamily="34" charset="-122"/>
              </a:rPr>
              <a:t>填写副标题</a:t>
            </a:r>
            <a:r>
              <a:rPr lang="en-US" altLang="zh-CN" dirty="0">
                <a:solidFill>
                  <a:schemeClr val="tx1">
                    <a:lumMod val="85000"/>
                    <a:lumOff val="15000"/>
                  </a:schemeClr>
                </a:solidFill>
                <a:latin typeface="微软雅黑 Light" panose="020B0502040204020203" pitchFamily="34" charset="-122"/>
                <a:ea typeface="微软雅黑 Light" panose="020B0502040204020203" pitchFamily="34" charset="-122"/>
              </a:rPr>
              <a:t>|</a:t>
            </a:r>
            <a:r>
              <a:rPr lang="zh-CN" altLang="en-US" dirty="0">
                <a:solidFill>
                  <a:schemeClr val="tx1">
                    <a:lumMod val="85000"/>
                    <a:lumOff val="15000"/>
                  </a:schemeClr>
                </a:solidFill>
                <a:latin typeface="微软雅黑 Light" panose="020B0502040204020203" pitchFamily="34" charset="-122"/>
                <a:ea typeface="微软雅黑 Light" panose="020B0502040204020203" pitchFamily="34" charset="-122"/>
              </a:rPr>
              <a:t>填写副标题</a:t>
            </a:r>
            <a:endParaRPr lang="zh-CN" altLang="en-US" dirty="0">
              <a:solidFill>
                <a:schemeClr val="tx1">
                  <a:lumMod val="85000"/>
                  <a:lumOff val="15000"/>
                </a:schemeClr>
              </a:solidFill>
            </a:endParaRPr>
          </a:p>
        </p:txBody>
      </p:sp>
      <p:sp>
        <p:nvSpPr>
          <p:cNvPr id="69" name="矩形 68"/>
          <p:cNvSpPr/>
          <p:nvPr/>
        </p:nvSpPr>
        <p:spPr>
          <a:xfrm>
            <a:off x="2331293" y="2623800"/>
            <a:ext cx="1892986" cy="1892986"/>
          </a:xfrm>
          <a:prstGeom prst="rect">
            <a:avLst/>
          </a:prstGeom>
          <a:solidFill>
            <a:srgbClr val="0180B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500" dirty="0">
              <a:solidFill>
                <a:schemeClr val="bg1"/>
              </a:solidFill>
              <a:latin typeface="方正仿宋简体" panose="02010601030101010101" pitchFamily="65" charset="-122"/>
              <a:ea typeface="方正仿宋简体" panose="02010601030101010101" pitchFamily="65" charset="-122"/>
            </a:endParaRPr>
          </a:p>
        </p:txBody>
      </p:sp>
      <p:cxnSp>
        <p:nvCxnSpPr>
          <p:cNvPr id="3" name="直接连接符 2"/>
          <p:cNvCxnSpPr/>
          <p:nvPr/>
        </p:nvCxnSpPr>
        <p:spPr>
          <a:xfrm>
            <a:off x="2394523" y="2695715"/>
            <a:ext cx="1872124" cy="1888642"/>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 name="直接连接符 69"/>
          <p:cNvCxnSpPr>
            <a:stCxn id="69" idx="1"/>
          </p:cNvCxnSpPr>
          <p:nvPr/>
        </p:nvCxnSpPr>
        <p:spPr>
          <a:xfrm>
            <a:off x="2331293" y="3570293"/>
            <a:ext cx="1935354" cy="0"/>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2331293" y="2623801"/>
            <a:ext cx="1892986" cy="1838181"/>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a:endCxn id="69" idx="0"/>
          </p:cNvCxnSpPr>
          <p:nvPr/>
        </p:nvCxnSpPr>
        <p:spPr>
          <a:xfrm flipV="1">
            <a:off x="3277786" y="2623800"/>
            <a:ext cx="0" cy="1960557"/>
          </a:xfrm>
          <a:prstGeom prst="line">
            <a:avLst/>
          </a:prstGeom>
          <a:ln>
            <a:solidFill>
              <a:schemeClr val="bg1">
                <a:alpha val="32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340337" y="2531718"/>
            <a:ext cx="1935480" cy="2214880"/>
          </a:xfrm>
          <a:prstGeom prst="rect">
            <a:avLst/>
          </a:prstGeom>
        </p:spPr>
        <p:txBody>
          <a:bodyPr wrap="none">
            <a:spAutoFit/>
          </a:bodyPr>
          <a:lstStyle/>
          <a:p>
            <a:pPr algn="ctr"/>
            <a:r>
              <a:rPr lang="zh-CN" altLang="en-US" sz="13800" dirty="0">
                <a:solidFill>
                  <a:schemeClr val="bg1"/>
                </a:solidFill>
                <a:latin typeface="方正仿宋简体" panose="02010601030101010101" pitchFamily="65" charset="-122"/>
                <a:ea typeface="方正仿宋简体" panose="02010601030101010101" pitchFamily="65" charset="-122"/>
              </a:rPr>
              <a:t>贰</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000" fill="hold">
                                          <p:stCondLst>
                                            <p:cond delay="0"/>
                                          </p:stCondLst>
                                        </p:cTn>
                                        <p:tgtEl>
                                          <p:spTgt spid="68"/>
                                        </p:tgtEl>
                                        <p:attrNameLst>
                                          <p:attrName>style.visibility</p:attrName>
                                        </p:attrNameLst>
                                      </p:cBhvr>
                                      <p:to>
                                        <p:strVal val="visible"/>
                                      </p:to>
                                    </p:set>
                                    <p:animEffect transition="in" filter="checkerboard(across)">
                                      <p:cBhvr>
                                        <p:cTn id="7" dur="1000"/>
                                        <p:tgtEl>
                                          <p:spTgt spid="68"/>
                                        </p:tgtEl>
                                      </p:cBhvr>
                                    </p:animEffect>
                                  </p:childTnLst>
                                </p:cTn>
                              </p:par>
                              <p:par>
                                <p:cTn id="8" presetID="5" presetClass="entr" presetSubtype="10" fill="hold" grpId="0" nodeType="withEffect">
                                  <p:stCondLst>
                                    <p:cond delay="0"/>
                                  </p:stCondLst>
                                  <p:childTnLst>
                                    <p:set>
                                      <p:cBhvr>
                                        <p:cTn id="9" dur="1000" fill="hold">
                                          <p:stCondLst>
                                            <p:cond delay="0"/>
                                          </p:stCondLst>
                                        </p:cTn>
                                        <p:tgtEl>
                                          <p:spTgt spid="38"/>
                                        </p:tgtEl>
                                        <p:attrNameLst>
                                          <p:attrName>style.visibility</p:attrName>
                                        </p:attrNameLst>
                                      </p:cBhvr>
                                      <p:to>
                                        <p:strVal val="visible"/>
                                      </p:to>
                                    </p:set>
                                    <p:animEffect transition="in" filter="checkerboard(across)">
                                      <p:cBhvr>
                                        <p:cTn id="10" dur="1000"/>
                                        <p:tgtEl>
                                          <p:spTgt spid="38"/>
                                        </p:tgtEl>
                                      </p:cBhvr>
                                    </p:animEffect>
                                  </p:childTnLst>
                                </p:cTn>
                              </p:par>
                              <p:par>
                                <p:cTn id="11" presetID="5" presetClass="entr" presetSubtype="10" fill="hold" grpId="0" nodeType="withEffect">
                                  <p:stCondLst>
                                    <p:cond delay="0"/>
                                  </p:stCondLst>
                                  <p:childTnLst>
                                    <p:set>
                                      <p:cBhvr>
                                        <p:cTn id="12" dur="1000" fill="hold">
                                          <p:stCondLst>
                                            <p:cond delay="0"/>
                                          </p:stCondLst>
                                        </p:cTn>
                                        <p:tgtEl>
                                          <p:spTgt spid="66"/>
                                        </p:tgtEl>
                                        <p:attrNameLst>
                                          <p:attrName>style.visibility</p:attrName>
                                        </p:attrNameLst>
                                      </p:cBhvr>
                                      <p:to>
                                        <p:strVal val="visible"/>
                                      </p:to>
                                    </p:set>
                                    <p:animEffect transition="in" filter="checkerboard(across)">
                                      <p:cBhvr>
                                        <p:cTn id="13" dur="1000"/>
                                        <p:tgtEl>
                                          <p:spTgt spid="66"/>
                                        </p:tgtEl>
                                      </p:cBhvr>
                                    </p:animEffect>
                                  </p:childTnLst>
                                </p:cTn>
                              </p:par>
                              <p:par>
                                <p:cTn id="14" presetID="5" presetClass="entr" presetSubtype="10" fill="hold" grpId="0" nodeType="withEffect">
                                  <p:stCondLst>
                                    <p:cond delay="0"/>
                                  </p:stCondLst>
                                  <p:childTnLst>
                                    <p:set>
                                      <p:cBhvr>
                                        <p:cTn id="15" dur="1000" fill="hold">
                                          <p:stCondLst>
                                            <p:cond delay="0"/>
                                          </p:stCondLst>
                                        </p:cTn>
                                        <p:tgtEl>
                                          <p:spTgt spid="69"/>
                                        </p:tgtEl>
                                        <p:attrNameLst>
                                          <p:attrName>style.visibility</p:attrName>
                                        </p:attrNameLst>
                                      </p:cBhvr>
                                      <p:to>
                                        <p:strVal val="visible"/>
                                      </p:to>
                                    </p:set>
                                    <p:animEffect transition="in" filter="checkerboard(across)">
                                      <p:cBhvr>
                                        <p:cTn id="16" dur="1000"/>
                                        <p:tgtEl>
                                          <p:spTgt spid="69"/>
                                        </p:tgtEl>
                                      </p:cBhvr>
                                    </p:animEffect>
                                  </p:childTnLst>
                                </p:cTn>
                              </p:par>
                              <p:par>
                                <p:cTn id="17" presetID="5" presetClass="entr" presetSubtype="10" fill="hold" nodeType="withEffect">
                                  <p:stCondLst>
                                    <p:cond delay="0"/>
                                  </p:stCondLst>
                                  <p:childTnLst>
                                    <p:set>
                                      <p:cBhvr>
                                        <p:cTn id="18" dur="1000" fill="hold">
                                          <p:stCondLst>
                                            <p:cond delay="0"/>
                                          </p:stCondLst>
                                        </p:cTn>
                                        <p:tgtEl>
                                          <p:spTgt spid="3"/>
                                        </p:tgtEl>
                                        <p:attrNameLst>
                                          <p:attrName>style.visibility</p:attrName>
                                        </p:attrNameLst>
                                      </p:cBhvr>
                                      <p:to>
                                        <p:strVal val="visible"/>
                                      </p:to>
                                    </p:set>
                                    <p:animEffect transition="in" filter="checkerboard(across)">
                                      <p:cBhvr>
                                        <p:cTn id="19" dur="1000"/>
                                        <p:tgtEl>
                                          <p:spTgt spid="3"/>
                                        </p:tgtEl>
                                      </p:cBhvr>
                                    </p:animEffect>
                                  </p:childTnLst>
                                </p:cTn>
                              </p:par>
                              <p:par>
                                <p:cTn id="20" presetID="5" presetClass="entr" presetSubtype="10" fill="hold" nodeType="withEffect">
                                  <p:stCondLst>
                                    <p:cond delay="0"/>
                                  </p:stCondLst>
                                  <p:childTnLst>
                                    <p:set>
                                      <p:cBhvr>
                                        <p:cTn id="21" dur="1000" fill="hold">
                                          <p:stCondLst>
                                            <p:cond delay="0"/>
                                          </p:stCondLst>
                                        </p:cTn>
                                        <p:tgtEl>
                                          <p:spTgt spid="70"/>
                                        </p:tgtEl>
                                        <p:attrNameLst>
                                          <p:attrName>style.visibility</p:attrName>
                                        </p:attrNameLst>
                                      </p:cBhvr>
                                      <p:to>
                                        <p:strVal val="visible"/>
                                      </p:to>
                                    </p:set>
                                    <p:animEffect transition="in" filter="checkerboard(across)">
                                      <p:cBhvr>
                                        <p:cTn id="22" dur="1000"/>
                                        <p:tgtEl>
                                          <p:spTgt spid="70"/>
                                        </p:tgtEl>
                                      </p:cBhvr>
                                    </p:animEffect>
                                  </p:childTnLst>
                                </p:cTn>
                              </p:par>
                              <p:par>
                                <p:cTn id="23" presetID="5" presetClass="entr" presetSubtype="10" fill="hold" nodeType="withEffect">
                                  <p:stCondLst>
                                    <p:cond delay="0"/>
                                  </p:stCondLst>
                                  <p:childTnLst>
                                    <p:set>
                                      <p:cBhvr>
                                        <p:cTn id="24" dur="1000" fill="hold">
                                          <p:stCondLst>
                                            <p:cond delay="0"/>
                                          </p:stCondLst>
                                        </p:cTn>
                                        <p:tgtEl>
                                          <p:spTgt spid="71"/>
                                        </p:tgtEl>
                                        <p:attrNameLst>
                                          <p:attrName>style.visibility</p:attrName>
                                        </p:attrNameLst>
                                      </p:cBhvr>
                                      <p:to>
                                        <p:strVal val="visible"/>
                                      </p:to>
                                    </p:set>
                                    <p:animEffect transition="in" filter="checkerboard(across)">
                                      <p:cBhvr>
                                        <p:cTn id="25" dur="1000"/>
                                        <p:tgtEl>
                                          <p:spTgt spid="71"/>
                                        </p:tgtEl>
                                      </p:cBhvr>
                                    </p:animEffect>
                                  </p:childTnLst>
                                </p:cTn>
                              </p:par>
                              <p:par>
                                <p:cTn id="26" presetID="5" presetClass="entr" presetSubtype="10" fill="hold" nodeType="withEffect">
                                  <p:stCondLst>
                                    <p:cond delay="0"/>
                                  </p:stCondLst>
                                  <p:childTnLst>
                                    <p:set>
                                      <p:cBhvr>
                                        <p:cTn id="27" dur="1000" fill="hold">
                                          <p:stCondLst>
                                            <p:cond delay="0"/>
                                          </p:stCondLst>
                                        </p:cTn>
                                        <p:tgtEl>
                                          <p:spTgt spid="72"/>
                                        </p:tgtEl>
                                        <p:attrNameLst>
                                          <p:attrName>style.visibility</p:attrName>
                                        </p:attrNameLst>
                                      </p:cBhvr>
                                      <p:to>
                                        <p:strVal val="visible"/>
                                      </p:to>
                                    </p:set>
                                    <p:animEffect transition="in" filter="checkerboard(across)">
                                      <p:cBhvr>
                                        <p:cTn id="28" dur="1000"/>
                                        <p:tgtEl>
                                          <p:spTgt spid="72"/>
                                        </p:tgtEl>
                                      </p:cBhvr>
                                    </p:animEffect>
                                  </p:childTnLst>
                                </p:cTn>
                              </p:par>
                              <p:par>
                                <p:cTn id="29" presetID="5" presetClass="entr" presetSubtype="10" fill="hold" grpId="0" nodeType="withEffect">
                                  <p:stCondLst>
                                    <p:cond delay="0"/>
                                  </p:stCondLst>
                                  <p:childTnLst>
                                    <p:set>
                                      <p:cBhvr>
                                        <p:cTn id="30" dur="1000" fill="hold">
                                          <p:stCondLst>
                                            <p:cond delay="0"/>
                                          </p:stCondLst>
                                        </p:cTn>
                                        <p:tgtEl>
                                          <p:spTgt spid="10"/>
                                        </p:tgtEl>
                                        <p:attrNameLst>
                                          <p:attrName>style.visibility</p:attrName>
                                        </p:attrNameLst>
                                      </p:cBhvr>
                                      <p:to>
                                        <p:strVal val="visible"/>
                                      </p:to>
                                    </p:set>
                                    <p:animEffect transition="in" filter="checkerboard(across)">
                                      <p:cBhvr>
                                        <p:cTn id="31" dur="1000"/>
                                        <p:tgtEl>
                                          <p:spTgt spid="10"/>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43"/>
                                        </p:tgtEl>
                                        <p:attrNameLst>
                                          <p:attrName>style.visibility</p:attrName>
                                        </p:attrNameLst>
                                      </p:cBhvr>
                                      <p:to>
                                        <p:strVal val="visible"/>
                                      </p:to>
                                    </p:set>
                                    <p:anim calcmode="lin" valueType="num">
                                      <p:cBhvr>
                                        <p:cTn id="34" dur="1000" fill="hold"/>
                                        <p:tgtEl>
                                          <p:spTgt spid="43"/>
                                        </p:tgtEl>
                                        <p:attrNameLst>
                                          <p:attrName>ppt_w</p:attrName>
                                        </p:attrNameLst>
                                      </p:cBhvr>
                                      <p:tavLst>
                                        <p:tav tm="0">
                                          <p:val>
                                            <p:strVal val="#ppt_w*0.70"/>
                                          </p:val>
                                        </p:tav>
                                        <p:tav tm="100000">
                                          <p:val>
                                            <p:strVal val="#ppt_w"/>
                                          </p:val>
                                        </p:tav>
                                      </p:tavLst>
                                    </p:anim>
                                    <p:anim calcmode="lin" valueType="num">
                                      <p:cBhvr>
                                        <p:cTn id="35" dur="1000" fill="hold"/>
                                        <p:tgtEl>
                                          <p:spTgt spid="43"/>
                                        </p:tgtEl>
                                        <p:attrNameLst>
                                          <p:attrName>ppt_h</p:attrName>
                                        </p:attrNameLst>
                                      </p:cBhvr>
                                      <p:tavLst>
                                        <p:tav tm="0">
                                          <p:val>
                                            <p:strVal val="#ppt_h"/>
                                          </p:val>
                                        </p:tav>
                                        <p:tav tm="100000">
                                          <p:val>
                                            <p:strVal val="#ppt_h"/>
                                          </p:val>
                                        </p:tav>
                                      </p:tavLst>
                                    </p:anim>
                                    <p:animEffect transition="in" filter="fade">
                                      <p:cBhvr>
                                        <p:cTn id="36"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bldLvl="0" animBg="1"/>
      <p:bldP spid="38" grpId="0"/>
      <p:bldP spid="43" grpId="0"/>
      <p:bldP spid="66" grpId="0"/>
      <p:bldP spid="69" grpId="0" bldLvl="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99437" y="215894"/>
            <a:ext cx="11793197" cy="6426437"/>
          </a:xfrm>
          <a:prstGeom prst="rect">
            <a:avLst/>
          </a:prstGeom>
          <a:noFill/>
          <a:ln w="57150" cmpd="thickThin">
            <a:solidFill>
              <a:srgbClr val="A1B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282700" y="1411717"/>
            <a:ext cx="4152900" cy="4013200"/>
          </a:xfrm>
          <a:prstGeom prst="rect">
            <a:avLst/>
          </a:prstGeom>
          <a:noFill/>
          <a:ln w="57150" cmpd="thickThin">
            <a:solidFill>
              <a:srgbClr val="0180B0">
                <a:alpha val="71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8" name="矩形 7"/>
          <p:cNvSpPr/>
          <p:nvPr/>
        </p:nvSpPr>
        <p:spPr>
          <a:xfrm>
            <a:off x="6756400" y="1411717"/>
            <a:ext cx="4152900" cy="4013200"/>
          </a:xfrm>
          <a:prstGeom prst="rect">
            <a:avLst/>
          </a:prstGeom>
          <a:noFill/>
          <a:ln w="57150" cmpd="thickThin">
            <a:solidFill>
              <a:srgbClr val="0180B0">
                <a:alpha val="71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3" name="矩形 12"/>
          <p:cNvSpPr/>
          <p:nvPr/>
        </p:nvSpPr>
        <p:spPr>
          <a:xfrm>
            <a:off x="1546394" y="2218914"/>
            <a:ext cx="1723549" cy="400110"/>
          </a:xfrm>
          <a:prstGeom prst="rect">
            <a:avLst/>
          </a:prstGeom>
        </p:spPr>
        <p:txBody>
          <a:bodyPr vert="horz" wrap="none">
            <a:spAutoFit/>
          </a:bodyPr>
          <a:lstStyle/>
          <a:p>
            <a:r>
              <a:rPr lang="zh-CN" altLang="en-US" sz="2000" dirty="0">
                <a:solidFill>
                  <a:srgbClr val="0180B0"/>
                </a:solidFill>
                <a:latin typeface="方正仿宋简体" panose="02010601030101010101" pitchFamily="65" charset="-122"/>
                <a:ea typeface="方正仿宋简体" panose="02010601030101010101" pitchFamily="65" charset="-122"/>
              </a:rPr>
              <a:t>添加文本信息</a:t>
            </a:r>
          </a:p>
        </p:txBody>
      </p:sp>
      <p:sp>
        <p:nvSpPr>
          <p:cNvPr id="16" name="矩形 15"/>
          <p:cNvSpPr/>
          <p:nvPr/>
        </p:nvSpPr>
        <p:spPr>
          <a:xfrm>
            <a:off x="7091680" y="3517337"/>
            <a:ext cx="1723549" cy="400110"/>
          </a:xfrm>
          <a:prstGeom prst="rect">
            <a:avLst/>
          </a:prstGeom>
        </p:spPr>
        <p:txBody>
          <a:bodyPr vert="horz" wrap="none">
            <a:spAutoFit/>
          </a:bodyPr>
          <a:lstStyle/>
          <a:p>
            <a:r>
              <a:rPr lang="zh-CN" altLang="en-US" sz="2000" dirty="0">
                <a:solidFill>
                  <a:srgbClr val="0180B0"/>
                </a:solidFill>
                <a:latin typeface="方正仿宋简体" panose="02010601030101010101" pitchFamily="65" charset="-122"/>
                <a:ea typeface="方正仿宋简体" panose="02010601030101010101" pitchFamily="65" charset="-122"/>
              </a:rPr>
              <a:t>添加文本信息</a:t>
            </a:r>
          </a:p>
        </p:txBody>
      </p:sp>
      <p:cxnSp>
        <p:nvCxnSpPr>
          <p:cNvPr id="18" name="直接连接符 17"/>
          <p:cNvCxnSpPr/>
          <p:nvPr/>
        </p:nvCxnSpPr>
        <p:spPr>
          <a:xfrm>
            <a:off x="1635294" y="2682524"/>
            <a:ext cx="1908006" cy="0"/>
          </a:xfrm>
          <a:prstGeom prst="line">
            <a:avLst/>
          </a:prstGeom>
          <a:ln>
            <a:solidFill>
              <a:srgbClr val="A1BBCB"/>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7167880" y="4015712"/>
            <a:ext cx="1908006" cy="0"/>
          </a:xfrm>
          <a:prstGeom prst="line">
            <a:avLst/>
          </a:prstGeom>
          <a:ln>
            <a:solidFill>
              <a:srgbClr val="A1BBCB"/>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1546118" y="2887158"/>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sp>
        <p:nvSpPr>
          <p:cNvPr id="3" name="矩形 2"/>
          <p:cNvSpPr/>
          <p:nvPr/>
        </p:nvSpPr>
        <p:spPr>
          <a:xfrm>
            <a:off x="7091573" y="4211768"/>
            <a:ext cx="2281724" cy="1061829"/>
          </a:xfrm>
          <a:prstGeom prst="rect">
            <a:avLst/>
          </a:prstGeom>
        </p:spPr>
        <p:txBody>
          <a:bodyPr wrap="square">
            <a:spAutoFit/>
          </a:bodyPr>
          <a:lstStyle/>
          <a:p>
            <a:pPr algn="ctr">
              <a:lnSpc>
                <a:spcPct val="150000"/>
              </a:lnSpc>
              <a:defRPr/>
            </a:pPr>
            <a:r>
              <a:rPr lang="zh-CN" altLang="en-US" sz="1400" spc="300" dirty="0">
                <a:solidFill>
                  <a:schemeClr val="tx1">
                    <a:lumMod val="85000"/>
                    <a:lumOff val="15000"/>
                  </a:schemeClr>
                </a:solidFill>
                <a:latin typeface="方正楷体简体" panose="03000509000000000000" charset="-122"/>
                <a:ea typeface="方正楷体简体" panose="03000509000000000000" charset="-122"/>
                <a:sym typeface="微软雅黑" panose="020B0503020204020204" charset="-122"/>
              </a:rPr>
              <a:t>点击添加文本信息点击添加文本信息点击添加文本信息</a:t>
            </a:r>
          </a:p>
        </p:txBody>
      </p:sp>
      <p:pic>
        <p:nvPicPr>
          <p:cNvPr id="4" name="图片 3" descr="bf1a2c4a319aae0d1607a79c6ee4c85e"/>
          <p:cNvPicPr>
            <a:picLocks noChangeAspect="1"/>
          </p:cNvPicPr>
          <p:nvPr/>
        </p:nvPicPr>
        <p:blipFill>
          <a:blip r:embed="rId2"/>
          <a:stretch>
            <a:fillRect/>
          </a:stretch>
        </p:blipFill>
        <p:spPr>
          <a:xfrm flipH="1">
            <a:off x="1433195" y="3517265"/>
            <a:ext cx="4002405" cy="2668905"/>
          </a:xfrm>
          <a:prstGeom prst="rect">
            <a:avLst/>
          </a:prstGeom>
        </p:spPr>
      </p:pic>
      <p:pic>
        <p:nvPicPr>
          <p:cNvPr id="5" name="图片 4" descr="bf1a2c4a319aae0d1607a79c6ee4c85e"/>
          <p:cNvPicPr>
            <a:picLocks noChangeAspect="1"/>
          </p:cNvPicPr>
          <p:nvPr/>
        </p:nvPicPr>
        <p:blipFill>
          <a:blip r:embed="rId2"/>
          <a:stretch>
            <a:fillRect/>
          </a:stretch>
        </p:blipFill>
        <p:spPr>
          <a:xfrm flipH="1">
            <a:off x="6906895" y="1248410"/>
            <a:ext cx="4002405" cy="2668905"/>
          </a:xfrm>
          <a:prstGeom prst="rect">
            <a:avLst/>
          </a:prstGeom>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000" fill="hold"/>
                                        <p:tgtEl>
                                          <p:spTgt spid="13"/>
                                        </p:tgtEl>
                                        <p:attrNameLst>
                                          <p:attrName>ppt_w</p:attrName>
                                        </p:attrNameLst>
                                      </p:cBhvr>
                                      <p:tavLst>
                                        <p:tav tm="0">
                                          <p:val>
                                            <p:strVal val="#ppt_w*0.70"/>
                                          </p:val>
                                        </p:tav>
                                        <p:tav tm="100000">
                                          <p:val>
                                            <p:strVal val="#ppt_w"/>
                                          </p:val>
                                        </p:tav>
                                      </p:tavLst>
                                    </p:anim>
                                    <p:anim calcmode="lin" valueType="num">
                                      <p:cBhvr>
                                        <p:cTn id="13" dur="1000" fill="hold"/>
                                        <p:tgtEl>
                                          <p:spTgt spid="13"/>
                                        </p:tgtEl>
                                        <p:attrNameLst>
                                          <p:attrName>ppt_h</p:attrName>
                                        </p:attrNameLst>
                                      </p:cBhvr>
                                      <p:tavLst>
                                        <p:tav tm="0">
                                          <p:val>
                                            <p:strVal val="#ppt_h"/>
                                          </p:val>
                                        </p:tav>
                                        <p:tav tm="100000">
                                          <p:val>
                                            <p:strVal val="#ppt_h"/>
                                          </p:val>
                                        </p:tav>
                                      </p:tavLst>
                                    </p:anim>
                                    <p:animEffect transition="in" filter="fade">
                                      <p:cBhvr>
                                        <p:cTn id="14" dur="1000"/>
                                        <p:tgtEl>
                                          <p:spTgt spid="13"/>
                                        </p:tgtEl>
                                      </p:cBhvr>
                                    </p:animEffect>
                                  </p:childTnLst>
                                </p:cTn>
                              </p:par>
                              <p:par>
                                <p:cTn id="15" presetID="55"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1000" fill="hold"/>
                                        <p:tgtEl>
                                          <p:spTgt spid="18"/>
                                        </p:tgtEl>
                                        <p:attrNameLst>
                                          <p:attrName>ppt_w</p:attrName>
                                        </p:attrNameLst>
                                      </p:cBhvr>
                                      <p:tavLst>
                                        <p:tav tm="0">
                                          <p:val>
                                            <p:strVal val="#ppt_w*0.70"/>
                                          </p:val>
                                        </p:tav>
                                        <p:tav tm="100000">
                                          <p:val>
                                            <p:strVal val="#ppt_w"/>
                                          </p:val>
                                        </p:tav>
                                      </p:tavLst>
                                    </p:anim>
                                    <p:anim calcmode="lin" valueType="num">
                                      <p:cBhvr>
                                        <p:cTn id="18" dur="1000" fill="hold"/>
                                        <p:tgtEl>
                                          <p:spTgt spid="18"/>
                                        </p:tgtEl>
                                        <p:attrNameLst>
                                          <p:attrName>ppt_h</p:attrName>
                                        </p:attrNameLst>
                                      </p:cBhvr>
                                      <p:tavLst>
                                        <p:tav tm="0">
                                          <p:val>
                                            <p:strVal val="#ppt_h"/>
                                          </p:val>
                                        </p:tav>
                                        <p:tav tm="100000">
                                          <p:val>
                                            <p:strVal val="#ppt_h"/>
                                          </p:val>
                                        </p:tav>
                                      </p:tavLst>
                                    </p:anim>
                                    <p:animEffect transition="in" filter="fade">
                                      <p:cBhvr>
                                        <p:cTn id="19" dur="1000"/>
                                        <p:tgtEl>
                                          <p:spTgt spid="18"/>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1000" fill="hold"/>
                                        <p:tgtEl>
                                          <p:spTgt spid="2"/>
                                        </p:tgtEl>
                                        <p:attrNameLst>
                                          <p:attrName>ppt_w</p:attrName>
                                        </p:attrNameLst>
                                      </p:cBhvr>
                                      <p:tavLst>
                                        <p:tav tm="0">
                                          <p:val>
                                            <p:strVal val="#ppt_w*0.70"/>
                                          </p:val>
                                        </p:tav>
                                        <p:tav tm="100000">
                                          <p:val>
                                            <p:strVal val="#ppt_w"/>
                                          </p:val>
                                        </p:tav>
                                      </p:tavLst>
                                    </p:anim>
                                    <p:anim calcmode="lin" valueType="num">
                                      <p:cBhvr>
                                        <p:cTn id="23" dur="1000" fill="hold"/>
                                        <p:tgtEl>
                                          <p:spTgt spid="2"/>
                                        </p:tgtEl>
                                        <p:attrNameLst>
                                          <p:attrName>ppt_h</p:attrName>
                                        </p:attrNameLst>
                                      </p:cBhvr>
                                      <p:tavLst>
                                        <p:tav tm="0">
                                          <p:val>
                                            <p:strVal val="#ppt_h"/>
                                          </p:val>
                                        </p:tav>
                                        <p:tav tm="100000">
                                          <p:val>
                                            <p:strVal val="#ppt_h"/>
                                          </p:val>
                                        </p:tav>
                                      </p:tavLst>
                                    </p:anim>
                                    <p:animEffect transition="in" filter="fade">
                                      <p:cBhvr>
                                        <p:cTn id="24" dur="1000"/>
                                        <p:tgtEl>
                                          <p:spTgt spid="2"/>
                                        </p:tgtEl>
                                      </p:cBhvr>
                                    </p:animEffect>
                                  </p:childTnLst>
                                </p:cTn>
                              </p:par>
                              <p:par>
                                <p:cTn id="25" presetID="55"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1000" fill="hold"/>
                                        <p:tgtEl>
                                          <p:spTgt spid="4"/>
                                        </p:tgtEl>
                                        <p:attrNameLst>
                                          <p:attrName>ppt_w</p:attrName>
                                        </p:attrNameLst>
                                      </p:cBhvr>
                                      <p:tavLst>
                                        <p:tav tm="0">
                                          <p:val>
                                            <p:strVal val="#ppt_w*0.70"/>
                                          </p:val>
                                        </p:tav>
                                        <p:tav tm="100000">
                                          <p:val>
                                            <p:strVal val="#ppt_w"/>
                                          </p:val>
                                        </p:tav>
                                      </p:tavLst>
                                    </p:anim>
                                    <p:anim calcmode="lin" valueType="num">
                                      <p:cBhvr>
                                        <p:cTn id="28" dur="1000" fill="hold"/>
                                        <p:tgtEl>
                                          <p:spTgt spid="4"/>
                                        </p:tgtEl>
                                        <p:attrNameLst>
                                          <p:attrName>ppt_h</p:attrName>
                                        </p:attrNameLst>
                                      </p:cBhvr>
                                      <p:tavLst>
                                        <p:tav tm="0">
                                          <p:val>
                                            <p:strVal val="#ppt_h"/>
                                          </p:val>
                                        </p:tav>
                                        <p:tav tm="100000">
                                          <p:val>
                                            <p:strVal val="#ppt_h"/>
                                          </p:val>
                                        </p:tav>
                                      </p:tavLst>
                                    </p:anim>
                                    <p:animEffect transition="in" filter="fade">
                                      <p:cBhvr>
                                        <p:cTn id="29" dur="1000"/>
                                        <p:tgtEl>
                                          <p:spTgt spid="4"/>
                                        </p:tgtEl>
                                      </p:cBhvr>
                                    </p:animEffect>
                                  </p:childTnLst>
                                </p:cTn>
                              </p:par>
                            </p:childTnLst>
                          </p:cTn>
                        </p:par>
                        <p:par>
                          <p:cTn id="30" fill="hold">
                            <p:stCondLst>
                              <p:cond delay="1000"/>
                            </p:stCondLst>
                            <p:childTnLst>
                              <p:par>
                                <p:cTn id="31" presetID="55"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1000" fill="hold"/>
                                        <p:tgtEl>
                                          <p:spTgt spid="8"/>
                                        </p:tgtEl>
                                        <p:attrNameLst>
                                          <p:attrName>ppt_w</p:attrName>
                                        </p:attrNameLst>
                                      </p:cBhvr>
                                      <p:tavLst>
                                        <p:tav tm="0">
                                          <p:val>
                                            <p:strVal val="#ppt_w*0.70"/>
                                          </p:val>
                                        </p:tav>
                                        <p:tav tm="100000">
                                          <p:val>
                                            <p:strVal val="#ppt_w"/>
                                          </p:val>
                                        </p:tav>
                                      </p:tavLst>
                                    </p:anim>
                                    <p:anim calcmode="lin" valueType="num">
                                      <p:cBhvr>
                                        <p:cTn id="34" dur="1000" fill="hold"/>
                                        <p:tgtEl>
                                          <p:spTgt spid="8"/>
                                        </p:tgtEl>
                                        <p:attrNameLst>
                                          <p:attrName>ppt_h</p:attrName>
                                        </p:attrNameLst>
                                      </p:cBhvr>
                                      <p:tavLst>
                                        <p:tav tm="0">
                                          <p:val>
                                            <p:strVal val="#ppt_h"/>
                                          </p:val>
                                        </p:tav>
                                        <p:tav tm="100000">
                                          <p:val>
                                            <p:strVal val="#ppt_h"/>
                                          </p:val>
                                        </p:tav>
                                      </p:tavLst>
                                    </p:anim>
                                    <p:animEffect transition="in" filter="fade">
                                      <p:cBhvr>
                                        <p:cTn id="35" dur="1000"/>
                                        <p:tgtEl>
                                          <p:spTgt spid="8"/>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ppt_w</p:attrName>
                                        </p:attrNameLst>
                                      </p:cBhvr>
                                      <p:tavLst>
                                        <p:tav tm="0">
                                          <p:val>
                                            <p:strVal val="#ppt_w*0.70"/>
                                          </p:val>
                                        </p:tav>
                                        <p:tav tm="100000">
                                          <p:val>
                                            <p:strVal val="#ppt_w"/>
                                          </p:val>
                                        </p:tav>
                                      </p:tavLst>
                                    </p:anim>
                                    <p:anim calcmode="lin" valueType="num">
                                      <p:cBhvr>
                                        <p:cTn id="39" dur="1000" fill="hold"/>
                                        <p:tgtEl>
                                          <p:spTgt spid="16"/>
                                        </p:tgtEl>
                                        <p:attrNameLst>
                                          <p:attrName>ppt_h</p:attrName>
                                        </p:attrNameLst>
                                      </p:cBhvr>
                                      <p:tavLst>
                                        <p:tav tm="0">
                                          <p:val>
                                            <p:strVal val="#ppt_h"/>
                                          </p:val>
                                        </p:tav>
                                        <p:tav tm="100000">
                                          <p:val>
                                            <p:strVal val="#ppt_h"/>
                                          </p:val>
                                        </p:tav>
                                      </p:tavLst>
                                    </p:anim>
                                    <p:animEffect transition="in" filter="fade">
                                      <p:cBhvr>
                                        <p:cTn id="40" dur="1000"/>
                                        <p:tgtEl>
                                          <p:spTgt spid="16"/>
                                        </p:tgtEl>
                                      </p:cBhvr>
                                    </p:animEffect>
                                  </p:childTnLst>
                                </p:cTn>
                              </p:par>
                              <p:par>
                                <p:cTn id="41" presetID="55" presetClass="entr" presetSubtype="0"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1000" fill="hold"/>
                                        <p:tgtEl>
                                          <p:spTgt spid="19"/>
                                        </p:tgtEl>
                                        <p:attrNameLst>
                                          <p:attrName>ppt_w</p:attrName>
                                        </p:attrNameLst>
                                      </p:cBhvr>
                                      <p:tavLst>
                                        <p:tav tm="0">
                                          <p:val>
                                            <p:strVal val="#ppt_w*0.70"/>
                                          </p:val>
                                        </p:tav>
                                        <p:tav tm="100000">
                                          <p:val>
                                            <p:strVal val="#ppt_w"/>
                                          </p:val>
                                        </p:tav>
                                      </p:tavLst>
                                    </p:anim>
                                    <p:anim calcmode="lin" valueType="num">
                                      <p:cBhvr>
                                        <p:cTn id="44" dur="1000" fill="hold"/>
                                        <p:tgtEl>
                                          <p:spTgt spid="19"/>
                                        </p:tgtEl>
                                        <p:attrNameLst>
                                          <p:attrName>ppt_h</p:attrName>
                                        </p:attrNameLst>
                                      </p:cBhvr>
                                      <p:tavLst>
                                        <p:tav tm="0">
                                          <p:val>
                                            <p:strVal val="#ppt_h"/>
                                          </p:val>
                                        </p:tav>
                                        <p:tav tm="100000">
                                          <p:val>
                                            <p:strVal val="#ppt_h"/>
                                          </p:val>
                                        </p:tav>
                                      </p:tavLst>
                                    </p:anim>
                                    <p:animEffect transition="in" filter="fade">
                                      <p:cBhvr>
                                        <p:cTn id="45" dur="1000"/>
                                        <p:tgtEl>
                                          <p:spTgt spid="19"/>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p:cTn id="48" dur="1000" fill="hold"/>
                                        <p:tgtEl>
                                          <p:spTgt spid="3"/>
                                        </p:tgtEl>
                                        <p:attrNameLst>
                                          <p:attrName>ppt_w</p:attrName>
                                        </p:attrNameLst>
                                      </p:cBhvr>
                                      <p:tavLst>
                                        <p:tav tm="0">
                                          <p:val>
                                            <p:strVal val="#ppt_w*0.70"/>
                                          </p:val>
                                        </p:tav>
                                        <p:tav tm="100000">
                                          <p:val>
                                            <p:strVal val="#ppt_w"/>
                                          </p:val>
                                        </p:tav>
                                      </p:tavLst>
                                    </p:anim>
                                    <p:anim calcmode="lin" valueType="num">
                                      <p:cBhvr>
                                        <p:cTn id="49" dur="1000" fill="hold"/>
                                        <p:tgtEl>
                                          <p:spTgt spid="3"/>
                                        </p:tgtEl>
                                        <p:attrNameLst>
                                          <p:attrName>ppt_h</p:attrName>
                                        </p:attrNameLst>
                                      </p:cBhvr>
                                      <p:tavLst>
                                        <p:tav tm="0">
                                          <p:val>
                                            <p:strVal val="#ppt_h"/>
                                          </p:val>
                                        </p:tav>
                                        <p:tav tm="100000">
                                          <p:val>
                                            <p:strVal val="#ppt_h"/>
                                          </p:val>
                                        </p:tav>
                                      </p:tavLst>
                                    </p:anim>
                                    <p:animEffect transition="in" filter="fade">
                                      <p:cBhvr>
                                        <p:cTn id="50" dur="1000"/>
                                        <p:tgtEl>
                                          <p:spTgt spid="3"/>
                                        </p:tgtEl>
                                      </p:cBhvr>
                                    </p:animEffect>
                                  </p:childTnLst>
                                </p:cTn>
                              </p:par>
                              <p:par>
                                <p:cTn id="51" presetID="55" presetClass="entr" presetSubtype="0" fill="hold" nodeType="with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p:cTn id="53" dur="1000" fill="hold"/>
                                        <p:tgtEl>
                                          <p:spTgt spid="5"/>
                                        </p:tgtEl>
                                        <p:attrNameLst>
                                          <p:attrName>ppt_w</p:attrName>
                                        </p:attrNameLst>
                                      </p:cBhvr>
                                      <p:tavLst>
                                        <p:tav tm="0">
                                          <p:val>
                                            <p:strVal val="#ppt_w*0.70"/>
                                          </p:val>
                                        </p:tav>
                                        <p:tav tm="100000">
                                          <p:val>
                                            <p:strVal val="#ppt_w"/>
                                          </p:val>
                                        </p:tav>
                                      </p:tavLst>
                                    </p:anim>
                                    <p:anim calcmode="lin" valueType="num">
                                      <p:cBhvr>
                                        <p:cTn id="54" dur="1000" fill="hold"/>
                                        <p:tgtEl>
                                          <p:spTgt spid="5"/>
                                        </p:tgtEl>
                                        <p:attrNameLst>
                                          <p:attrName>ppt_h</p:attrName>
                                        </p:attrNameLst>
                                      </p:cBhvr>
                                      <p:tavLst>
                                        <p:tav tm="0">
                                          <p:val>
                                            <p:strVal val="#ppt_h"/>
                                          </p:val>
                                        </p:tav>
                                        <p:tav tm="100000">
                                          <p:val>
                                            <p:strVal val="#ppt_h"/>
                                          </p:val>
                                        </p:tav>
                                      </p:tavLst>
                                    </p:anim>
                                    <p:animEffect transition="in" filter="fade">
                                      <p:cBhvr>
                                        <p:cTn id="5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3" grpId="0"/>
      <p:bldP spid="16" grpId="0"/>
      <p:bldP spid="2" grpId="0"/>
      <p:bldP spid="3"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1454</Words>
  <Application>Microsoft Office PowerPoint</Application>
  <PresentationFormat>宽屏</PresentationFormat>
  <Paragraphs>156</Paragraphs>
  <Slides>23</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23</vt:i4>
      </vt:variant>
    </vt:vector>
  </HeadingPairs>
  <TitlesOfParts>
    <vt:vector size="35" baseType="lpstr">
      <vt:lpstr>方正仿宋简体</vt:lpstr>
      <vt:lpstr>方正楷体简体</vt:lpstr>
      <vt:lpstr>方正清刻本悦宋简体</vt:lpstr>
      <vt:lpstr>华文楷体</vt:lpstr>
      <vt:lpstr>宋体</vt:lpstr>
      <vt:lpstr>微软雅黑</vt:lpstr>
      <vt:lpstr>微软雅黑 Light</vt:lpstr>
      <vt:lpstr>字酷堂黄楷体(个人非商业版)</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https://www.ypppt.com/</dc:subject>
  <dc:creator>https://www.ypppt.com/</dc:creator>
  <cp:keywords>https:/www.ypppt.com</cp:keywords>
  <dc:description>https://www.ypppt.com/</dc:description>
  <cp:lastModifiedBy>天 下</cp:lastModifiedBy>
  <cp:revision>85</cp:revision>
  <dcterms:created xsi:type="dcterms:W3CDTF">2018-07-27T03:03:00Z</dcterms:created>
  <dcterms:modified xsi:type="dcterms:W3CDTF">2021-03-17T06:23:26Z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2052-11.1.0.9929</vt:lpwstr>
  </property>
</Properties>
</file>